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344" r:id="rId3"/>
    <p:sldId id="10104" r:id="rId4"/>
    <p:sldId id="366" r:id="rId5"/>
    <p:sldId id="367" r:id="rId6"/>
    <p:sldId id="10121" r:id="rId7"/>
    <p:sldId id="10123" r:id="rId8"/>
    <p:sldId id="10126" r:id="rId9"/>
    <p:sldId id="359" r:id="rId10"/>
    <p:sldId id="349" r:id="rId11"/>
    <p:sldId id="379" r:id="rId12"/>
    <p:sldId id="10122" r:id="rId13"/>
    <p:sldId id="265" r:id="rId14"/>
    <p:sldId id="10115" r:id="rId15"/>
    <p:sldId id="10116" r:id="rId16"/>
    <p:sldId id="317" r:id="rId17"/>
    <p:sldId id="10120" r:id="rId18"/>
    <p:sldId id="10124" r:id="rId19"/>
    <p:sldId id="372" r:id="rId20"/>
    <p:sldId id="351" r:id="rId21"/>
    <p:sldId id="10127" r:id="rId22"/>
    <p:sldId id="373" r:id="rId23"/>
    <p:sldId id="10117" r:id="rId24"/>
    <p:sldId id="131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755782-5B59-43BF-B53E-10E6E76C797E}" v="122" dt="2025-09-07T10:45:34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40"/>
  </p:normalViewPr>
  <p:slideViewPr>
    <p:cSldViewPr snapToGrid="0">
      <p:cViewPr varScale="1">
        <p:scale>
          <a:sx n="97" d="100"/>
          <a:sy n="97" d="100"/>
        </p:scale>
        <p:origin x="11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an Nguyen" userId="54bc7beb44b78c60" providerId="LiveId" clId="{E0755782-5B59-43BF-B53E-10E6E76C797E}"/>
    <pc:docChg chg="undo custSel addSld delSld modSld">
      <pc:chgData name="Tuan Nguyen" userId="54bc7beb44b78c60" providerId="LiveId" clId="{E0755782-5B59-43BF-B53E-10E6E76C797E}" dt="2025-09-07T10:45:53.807" v="5137" actId="47"/>
      <pc:docMkLst>
        <pc:docMk/>
      </pc:docMkLst>
      <pc:sldChg chg="modSp mod">
        <pc:chgData name="Tuan Nguyen" userId="54bc7beb44b78c60" providerId="LiveId" clId="{E0755782-5B59-43BF-B53E-10E6E76C797E}" dt="2025-08-30T14:31:35.046" v="87" actId="20577"/>
        <pc:sldMkLst>
          <pc:docMk/>
          <pc:sldMk cId="1773126943" sldId="256"/>
        </pc:sldMkLst>
        <pc:spChg chg="mod">
          <ac:chgData name="Tuan Nguyen" userId="54bc7beb44b78c60" providerId="LiveId" clId="{E0755782-5B59-43BF-B53E-10E6E76C797E}" dt="2025-08-30T14:31:35.046" v="87" actId="20577"/>
          <ac:spMkLst>
            <pc:docMk/>
            <pc:sldMk cId="1773126943" sldId="256"/>
            <ac:spMk id="2" creationId="{8FFA2C28-92B8-1F7B-5A59-2B448CF88EA6}"/>
          </ac:spMkLst>
        </pc:spChg>
      </pc:sldChg>
      <pc:sldChg chg="add del">
        <pc:chgData name="Tuan Nguyen" userId="54bc7beb44b78c60" providerId="LiveId" clId="{E0755782-5B59-43BF-B53E-10E6E76C797E}" dt="2025-08-31T06:42:53.207" v="2877" actId="2696"/>
        <pc:sldMkLst>
          <pc:docMk/>
          <pc:sldMk cId="551866933" sldId="265"/>
        </pc:sldMkLst>
      </pc:sldChg>
      <pc:sldChg chg="delSp modSp add mod">
        <pc:chgData name="Tuan Nguyen" userId="54bc7beb44b78c60" providerId="LiveId" clId="{E0755782-5B59-43BF-B53E-10E6E76C797E}" dt="2025-09-07T10:45:34.284" v="5136" actId="1076"/>
        <pc:sldMkLst>
          <pc:docMk/>
          <pc:sldMk cId="4294092374" sldId="265"/>
        </pc:sldMkLst>
        <pc:spChg chg="del">
          <ac:chgData name="Tuan Nguyen" userId="54bc7beb44b78c60" providerId="LiveId" clId="{E0755782-5B59-43BF-B53E-10E6E76C797E}" dt="2025-09-07T10:45:30.678" v="5135" actId="478"/>
          <ac:spMkLst>
            <pc:docMk/>
            <pc:sldMk cId="4294092374" sldId="265"/>
            <ac:spMk id="4" creationId="{E34D27A6-07EA-8DAC-2004-C180C9214BAE}"/>
          </ac:spMkLst>
        </pc:spChg>
        <pc:picChg chg="mod">
          <ac:chgData name="Tuan Nguyen" userId="54bc7beb44b78c60" providerId="LiveId" clId="{E0755782-5B59-43BF-B53E-10E6E76C797E}" dt="2025-09-07T10:45:34.284" v="5136" actId="1076"/>
          <ac:picMkLst>
            <pc:docMk/>
            <pc:sldMk cId="4294092374" sldId="265"/>
            <ac:picMk id="7" creationId="{716330A3-3DD8-44EC-A622-0101F28F12E9}"/>
          </ac:picMkLst>
        </pc:picChg>
      </pc:sldChg>
      <pc:sldChg chg="add del">
        <pc:chgData name="Tuan Nguyen" userId="54bc7beb44b78c60" providerId="LiveId" clId="{E0755782-5B59-43BF-B53E-10E6E76C797E}" dt="2025-08-31T05:18:11.349" v="1523" actId="47"/>
        <pc:sldMkLst>
          <pc:docMk/>
          <pc:sldMk cId="3107162790" sldId="289"/>
        </pc:sldMkLst>
      </pc:sldChg>
      <pc:sldChg chg="add">
        <pc:chgData name="Tuan Nguyen" userId="54bc7beb44b78c60" providerId="LiveId" clId="{E0755782-5B59-43BF-B53E-10E6E76C797E}" dt="2025-08-31T06:24:06.343" v="2765"/>
        <pc:sldMkLst>
          <pc:docMk/>
          <pc:sldMk cId="1115273274" sldId="317"/>
        </pc:sldMkLst>
      </pc:sldChg>
      <pc:sldChg chg="modSp mod">
        <pc:chgData name="Tuan Nguyen" userId="54bc7beb44b78c60" providerId="LiveId" clId="{E0755782-5B59-43BF-B53E-10E6E76C797E}" dt="2025-09-07T10:45:11.599" v="5134" actId="948"/>
        <pc:sldMkLst>
          <pc:docMk/>
          <pc:sldMk cId="679975093" sldId="344"/>
        </pc:sldMkLst>
        <pc:spChg chg="mod">
          <ac:chgData name="Tuan Nguyen" userId="54bc7beb44b78c60" providerId="LiveId" clId="{E0755782-5B59-43BF-B53E-10E6E76C797E}" dt="2025-09-07T10:45:11.599" v="5134" actId="948"/>
          <ac:spMkLst>
            <pc:docMk/>
            <pc:sldMk cId="679975093" sldId="344"/>
            <ac:spMk id="3" creationId="{1E7D133F-A505-7297-F153-355D58A07D16}"/>
          </ac:spMkLst>
        </pc:spChg>
      </pc:sldChg>
      <pc:sldChg chg="del">
        <pc:chgData name="Tuan Nguyen" userId="54bc7beb44b78c60" providerId="LiveId" clId="{E0755782-5B59-43BF-B53E-10E6E76C797E}" dt="2025-08-31T03:24:05.600" v="287" actId="47"/>
        <pc:sldMkLst>
          <pc:docMk/>
          <pc:sldMk cId="3876242066" sldId="348"/>
        </pc:sldMkLst>
      </pc:sldChg>
      <pc:sldChg chg="add">
        <pc:chgData name="Tuan Nguyen" userId="54bc7beb44b78c60" providerId="LiveId" clId="{E0755782-5B59-43BF-B53E-10E6E76C797E}" dt="2025-08-31T06:28:25.092" v="2766"/>
        <pc:sldMkLst>
          <pc:docMk/>
          <pc:sldMk cId="3457316455" sldId="349"/>
        </pc:sldMkLst>
      </pc:sldChg>
      <pc:sldChg chg="add">
        <pc:chgData name="Tuan Nguyen" userId="54bc7beb44b78c60" providerId="LiveId" clId="{E0755782-5B59-43BF-B53E-10E6E76C797E}" dt="2025-08-31T05:09:58.848" v="1515"/>
        <pc:sldMkLst>
          <pc:docMk/>
          <pc:sldMk cId="2750368665" sldId="350"/>
        </pc:sldMkLst>
      </pc:sldChg>
      <pc:sldChg chg="delSp modSp add del mod">
        <pc:chgData name="Tuan Nguyen" userId="54bc7beb44b78c60" providerId="LiveId" clId="{E0755782-5B59-43BF-B53E-10E6E76C797E}" dt="2025-08-31T06:40:42.063" v="2843" actId="2696"/>
        <pc:sldMkLst>
          <pc:docMk/>
          <pc:sldMk cId="538834157" sldId="351"/>
        </pc:sldMkLst>
      </pc:sldChg>
      <pc:sldChg chg="add">
        <pc:chgData name="Tuan Nguyen" userId="54bc7beb44b78c60" providerId="LiveId" clId="{E0755782-5B59-43BF-B53E-10E6E76C797E}" dt="2025-08-31T06:40:44.395" v="2844"/>
        <pc:sldMkLst>
          <pc:docMk/>
          <pc:sldMk cId="3914444285" sldId="351"/>
        </pc:sldMkLst>
      </pc:sldChg>
      <pc:sldChg chg="add">
        <pc:chgData name="Tuan Nguyen" userId="54bc7beb44b78c60" providerId="LiveId" clId="{E0755782-5B59-43BF-B53E-10E6E76C797E}" dt="2025-08-31T06:17:56.912" v="2751"/>
        <pc:sldMkLst>
          <pc:docMk/>
          <pc:sldMk cId="1346506937" sldId="359"/>
        </pc:sldMkLst>
      </pc:sldChg>
      <pc:sldChg chg="modSp add del mod">
        <pc:chgData name="Tuan Nguyen" userId="54bc7beb44b78c60" providerId="LiveId" clId="{E0755782-5B59-43BF-B53E-10E6E76C797E}" dt="2025-08-31T06:17:53.760" v="2750" actId="2696"/>
        <pc:sldMkLst>
          <pc:docMk/>
          <pc:sldMk cId="1879834070" sldId="359"/>
        </pc:sldMkLst>
      </pc:sldChg>
      <pc:sldChg chg="addSp delSp modSp mod">
        <pc:chgData name="Tuan Nguyen" userId="54bc7beb44b78c60" providerId="LiveId" clId="{E0755782-5B59-43BF-B53E-10E6E76C797E}" dt="2025-08-31T14:33:41.431" v="4975" actId="14100"/>
        <pc:sldMkLst>
          <pc:docMk/>
          <pc:sldMk cId="4034233863" sldId="366"/>
        </pc:sldMkLst>
        <pc:spChg chg="mod">
          <ac:chgData name="Tuan Nguyen" userId="54bc7beb44b78c60" providerId="LiveId" clId="{E0755782-5B59-43BF-B53E-10E6E76C797E}" dt="2025-08-31T03:24:17.384" v="307" actId="20577"/>
          <ac:spMkLst>
            <pc:docMk/>
            <pc:sldMk cId="4034233863" sldId="366"/>
            <ac:spMk id="2" creationId="{41BA23E6-B397-60C8-811E-76BF69E74583}"/>
          </ac:spMkLst>
        </pc:spChg>
        <pc:spChg chg="mod">
          <ac:chgData name="Tuan Nguyen" userId="54bc7beb44b78c60" providerId="LiveId" clId="{E0755782-5B59-43BF-B53E-10E6E76C797E}" dt="2025-08-31T14:33:41.431" v="4975" actId="14100"/>
          <ac:spMkLst>
            <pc:docMk/>
            <pc:sldMk cId="4034233863" sldId="366"/>
            <ac:spMk id="3" creationId="{F6D65A26-BDFF-6187-D775-7A827C11CB06}"/>
          </ac:spMkLst>
        </pc:spChg>
        <pc:spChg chg="add mod">
          <ac:chgData name="Tuan Nguyen" userId="54bc7beb44b78c60" providerId="LiveId" clId="{E0755782-5B59-43BF-B53E-10E6E76C797E}" dt="2025-08-31T04:24:22.054" v="514" actId="1076"/>
          <ac:spMkLst>
            <pc:docMk/>
            <pc:sldMk cId="4034233863" sldId="366"/>
            <ac:spMk id="5" creationId="{CB95EAC3-99AB-375F-CE21-F59A3B05402A}"/>
          </ac:spMkLst>
        </pc:spChg>
        <pc:picChg chg="add mod">
          <ac:chgData name="Tuan Nguyen" userId="54bc7beb44b78c60" providerId="LiveId" clId="{E0755782-5B59-43BF-B53E-10E6E76C797E}" dt="2025-08-31T14:32:57.591" v="4843" actId="1076"/>
          <ac:picMkLst>
            <pc:docMk/>
            <pc:sldMk cId="4034233863" sldId="366"/>
            <ac:picMk id="2050" creationId="{F7CE6560-7145-9D25-D094-19060CA86196}"/>
          </ac:picMkLst>
        </pc:picChg>
      </pc:sldChg>
      <pc:sldChg chg="addSp delSp modSp mod">
        <pc:chgData name="Tuan Nguyen" userId="54bc7beb44b78c60" providerId="LiveId" clId="{E0755782-5B59-43BF-B53E-10E6E76C797E}" dt="2025-08-31T14:21:48.609" v="3562" actId="1076"/>
        <pc:sldMkLst>
          <pc:docMk/>
          <pc:sldMk cId="889245417" sldId="367"/>
        </pc:sldMkLst>
        <pc:spChg chg="mod">
          <ac:chgData name="Tuan Nguyen" userId="54bc7beb44b78c60" providerId="LiveId" clId="{E0755782-5B59-43BF-B53E-10E6E76C797E}" dt="2025-08-31T03:24:29.655" v="380" actId="20577"/>
          <ac:spMkLst>
            <pc:docMk/>
            <pc:sldMk cId="889245417" sldId="367"/>
            <ac:spMk id="2" creationId="{C5F0A6C9-E19E-90A3-F918-7128C9E6DDF8}"/>
          </ac:spMkLst>
        </pc:spChg>
        <pc:spChg chg="add mod">
          <ac:chgData name="Tuan Nguyen" userId="54bc7beb44b78c60" providerId="LiveId" clId="{E0755782-5B59-43BF-B53E-10E6E76C797E}" dt="2025-08-31T14:21:48.609" v="3562" actId="1076"/>
          <ac:spMkLst>
            <pc:docMk/>
            <pc:sldMk cId="889245417" sldId="367"/>
            <ac:spMk id="11" creationId="{333EA87C-A506-402E-87B5-EF3974EB8E5C}"/>
          </ac:spMkLst>
        </pc:spChg>
        <pc:picChg chg="add mod">
          <ac:chgData name="Tuan Nguyen" userId="54bc7beb44b78c60" providerId="LiveId" clId="{E0755782-5B59-43BF-B53E-10E6E76C797E}" dt="2025-08-31T14:09:03.052" v="2898" actId="1076"/>
          <ac:picMkLst>
            <pc:docMk/>
            <pc:sldMk cId="889245417" sldId="367"/>
            <ac:picMk id="8" creationId="{59921F95-4D2A-83CB-55B0-55587DF25B72}"/>
          </ac:picMkLst>
        </pc:picChg>
        <pc:picChg chg="add mod">
          <ac:chgData name="Tuan Nguyen" userId="54bc7beb44b78c60" providerId="LiveId" clId="{E0755782-5B59-43BF-B53E-10E6E76C797E}" dt="2025-08-31T14:09:13.310" v="2901" actId="1076"/>
          <ac:picMkLst>
            <pc:docMk/>
            <pc:sldMk cId="889245417" sldId="367"/>
            <ac:picMk id="10" creationId="{665CF3F5-6CC6-4A81-7DA8-EF81FE7E6904}"/>
          </ac:picMkLst>
        </pc:picChg>
      </pc:sldChg>
      <pc:sldChg chg="addSp delSp modSp del mod">
        <pc:chgData name="Tuan Nguyen" userId="54bc7beb44b78c60" providerId="LiveId" clId="{E0755782-5B59-43BF-B53E-10E6E76C797E}" dt="2025-08-31T14:42:42.126" v="5131" actId="47"/>
        <pc:sldMkLst>
          <pc:docMk/>
          <pc:sldMk cId="513780537" sldId="368"/>
        </pc:sldMkLst>
      </pc:sldChg>
      <pc:sldChg chg="modSp del mod">
        <pc:chgData name="Tuan Nguyen" userId="54bc7beb44b78c60" providerId="LiveId" clId="{E0755782-5B59-43BF-B53E-10E6E76C797E}" dt="2025-08-31T13:57:19.076" v="2886" actId="47"/>
        <pc:sldMkLst>
          <pc:docMk/>
          <pc:sldMk cId="3783550160" sldId="369"/>
        </pc:sldMkLst>
      </pc:sldChg>
      <pc:sldChg chg="addSp delSp modSp del mod">
        <pc:chgData name="Tuan Nguyen" userId="54bc7beb44b78c60" providerId="LiveId" clId="{E0755782-5B59-43BF-B53E-10E6E76C797E}" dt="2025-08-31T06:41:54.166" v="2873" actId="2696"/>
        <pc:sldMkLst>
          <pc:docMk/>
          <pc:sldMk cId="3175899055" sldId="370"/>
        </pc:sldMkLst>
      </pc:sldChg>
      <pc:sldChg chg="add">
        <pc:chgData name="Tuan Nguyen" userId="54bc7beb44b78c60" providerId="LiveId" clId="{E0755782-5B59-43BF-B53E-10E6E76C797E}" dt="2025-08-31T06:41:57.584" v="2874"/>
        <pc:sldMkLst>
          <pc:docMk/>
          <pc:sldMk cId="3664979294" sldId="370"/>
        </pc:sldMkLst>
      </pc:sldChg>
      <pc:sldChg chg="addSp delSp modSp mod">
        <pc:chgData name="Tuan Nguyen" userId="54bc7beb44b78c60" providerId="LiveId" clId="{E0755782-5B59-43BF-B53E-10E6E76C797E}" dt="2025-08-31T06:36:51.140" v="2842" actId="1035"/>
        <pc:sldMkLst>
          <pc:docMk/>
          <pc:sldMk cId="3242726495" sldId="371"/>
        </pc:sldMkLst>
        <pc:spChg chg="mod">
          <ac:chgData name="Tuan Nguyen" userId="54bc7beb44b78c60" providerId="LiveId" clId="{E0755782-5B59-43BF-B53E-10E6E76C797E}" dt="2025-08-31T04:37:59.131" v="604" actId="20577"/>
          <ac:spMkLst>
            <pc:docMk/>
            <pc:sldMk cId="3242726495" sldId="371"/>
            <ac:spMk id="2" creationId="{6F06EED7-879F-159F-2FB9-A0E45F59ABA2}"/>
          </ac:spMkLst>
        </pc:spChg>
        <pc:spChg chg="add mod">
          <ac:chgData name="Tuan Nguyen" userId="54bc7beb44b78c60" providerId="LiveId" clId="{E0755782-5B59-43BF-B53E-10E6E76C797E}" dt="2025-08-31T04:38:58.898" v="648" actId="14100"/>
          <ac:spMkLst>
            <pc:docMk/>
            <pc:sldMk cId="3242726495" sldId="371"/>
            <ac:spMk id="5" creationId="{623EF476-92E1-8AE1-2B34-41E01241822F}"/>
          </ac:spMkLst>
        </pc:spChg>
        <pc:spChg chg="add mod">
          <ac:chgData name="Tuan Nguyen" userId="54bc7beb44b78c60" providerId="LiveId" clId="{E0755782-5B59-43BF-B53E-10E6E76C797E}" dt="2025-08-31T04:42:47.860" v="930" actId="207"/>
          <ac:spMkLst>
            <pc:docMk/>
            <pc:sldMk cId="3242726495" sldId="371"/>
            <ac:spMk id="6" creationId="{D949DDBD-2236-3F9F-4FBB-6F55EB3E3D7B}"/>
          </ac:spMkLst>
        </pc:spChg>
        <pc:spChg chg="add mod">
          <ac:chgData name="Tuan Nguyen" userId="54bc7beb44b78c60" providerId="LiveId" clId="{E0755782-5B59-43BF-B53E-10E6E76C797E}" dt="2025-08-31T04:42:33.657" v="929" actId="207"/>
          <ac:spMkLst>
            <pc:docMk/>
            <pc:sldMk cId="3242726495" sldId="371"/>
            <ac:spMk id="7" creationId="{8ADAE281-6EF4-ACB6-6E02-2DD3C9B37C4D}"/>
          </ac:spMkLst>
        </pc:spChg>
        <pc:spChg chg="add mod">
          <ac:chgData name="Tuan Nguyen" userId="54bc7beb44b78c60" providerId="LiveId" clId="{E0755782-5B59-43BF-B53E-10E6E76C797E}" dt="2025-08-31T04:43:16.988" v="932" actId="207"/>
          <ac:spMkLst>
            <pc:docMk/>
            <pc:sldMk cId="3242726495" sldId="371"/>
            <ac:spMk id="9" creationId="{C2815D91-7EE7-0691-819A-CB1BC5C46D42}"/>
          </ac:spMkLst>
        </pc:spChg>
        <pc:spChg chg="add mod">
          <ac:chgData name="Tuan Nguyen" userId="54bc7beb44b78c60" providerId="LiveId" clId="{E0755782-5B59-43BF-B53E-10E6E76C797E}" dt="2025-08-31T04:43:42.339" v="933" actId="207"/>
          <ac:spMkLst>
            <pc:docMk/>
            <pc:sldMk cId="3242726495" sldId="371"/>
            <ac:spMk id="10" creationId="{81C1908B-DD24-FE77-B9F7-41FC754DFA2D}"/>
          </ac:spMkLst>
        </pc:spChg>
        <pc:spChg chg="add mod">
          <ac:chgData name="Tuan Nguyen" userId="54bc7beb44b78c60" providerId="LiveId" clId="{E0755782-5B59-43BF-B53E-10E6E76C797E}" dt="2025-08-31T04:43:47.289" v="934" actId="207"/>
          <ac:spMkLst>
            <pc:docMk/>
            <pc:sldMk cId="3242726495" sldId="371"/>
            <ac:spMk id="11" creationId="{FE28BB7C-ABB3-B5DB-0DD4-81114AC884A6}"/>
          </ac:spMkLst>
        </pc:spChg>
        <pc:spChg chg="add mod">
          <ac:chgData name="Tuan Nguyen" userId="54bc7beb44b78c60" providerId="LiveId" clId="{E0755782-5B59-43BF-B53E-10E6E76C797E}" dt="2025-08-31T04:43:57.996" v="936" actId="207"/>
          <ac:spMkLst>
            <pc:docMk/>
            <pc:sldMk cId="3242726495" sldId="371"/>
            <ac:spMk id="12" creationId="{C45A348C-E102-B40F-343F-82CB608B4105}"/>
          </ac:spMkLst>
        </pc:spChg>
        <pc:spChg chg="add mod">
          <ac:chgData name="Tuan Nguyen" userId="54bc7beb44b78c60" providerId="LiveId" clId="{E0755782-5B59-43BF-B53E-10E6E76C797E}" dt="2025-08-31T04:46:34.768" v="963" actId="1076"/>
          <ac:spMkLst>
            <pc:docMk/>
            <pc:sldMk cId="3242726495" sldId="371"/>
            <ac:spMk id="31" creationId="{1140D554-729D-A683-40FB-BF4F6DD5371D}"/>
          </ac:spMkLst>
        </pc:spChg>
        <pc:cxnChg chg="add mod">
          <ac:chgData name="Tuan Nguyen" userId="54bc7beb44b78c60" providerId="LiveId" clId="{E0755782-5B59-43BF-B53E-10E6E76C797E}" dt="2025-08-31T04:44:17.661" v="938" actId="13822"/>
          <ac:cxnSpMkLst>
            <pc:docMk/>
            <pc:sldMk cId="3242726495" sldId="371"/>
            <ac:cxnSpMk id="14" creationId="{B5C3164D-5156-513D-B2B4-C411E7F21F42}"/>
          </ac:cxnSpMkLst>
        </pc:cxnChg>
        <pc:cxnChg chg="add mod">
          <ac:chgData name="Tuan Nguyen" userId="54bc7beb44b78c60" providerId="LiveId" clId="{E0755782-5B59-43BF-B53E-10E6E76C797E}" dt="2025-08-31T04:44:26.384" v="940" actId="13822"/>
          <ac:cxnSpMkLst>
            <pc:docMk/>
            <pc:sldMk cId="3242726495" sldId="371"/>
            <ac:cxnSpMk id="16" creationId="{3C64556A-98BB-BF28-48AA-4766F552F3C8}"/>
          </ac:cxnSpMkLst>
        </pc:cxnChg>
        <pc:cxnChg chg="add mod">
          <ac:chgData name="Tuan Nguyen" userId="54bc7beb44b78c60" providerId="LiveId" clId="{E0755782-5B59-43BF-B53E-10E6E76C797E}" dt="2025-08-31T04:44:37.496" v="942" actId="13822"/>
          <ac:cxnSpMkLst>
            <pc:docMk/>
            <pc:sldMk cId="3242726495" sldId="371"/>
            <ac:cxnSpMk id="18" creationId="{09D8BF4C-8DDF-3911-7C5F-46642BA32309}"/>
          </ac:cxnSpMkLst>
        </pc:cxnChg>
        <pc:cxnChg chg="add mod">
          <ac:chgData name="Tuan Nguyen" userId="54bc7beb44b78c60" providerId="LiveId" clId="{E0755782-5B59-43BF-B53E-10E6E76C797E}" dt="2025-08-31T04:44:44.663" v="944" actId="13822"/>
          <ac:cxnSpMkLst>
            <pc:docMk/>
            <pc:sldMk cId="3242726495" sldId="371"/>
            <ac:cxnSpMk id="20" creationId="{967E7598-CD6E-23CA-1B3F-C59C60CA02FF}"/>
          </ac:cxnSpMkLst>
        </pc:cxnChg>
        <pc:cxnChg chg="add mod">
          <ac:chgData name="Tuan Nguyen" userId="54bc7beb44b78c60" providerId="LiveId" clId="{E0755782-5B59-43BF-B53E-10E6E76C797E}" dt="2025-08-31T04:44:55.728" v="946" actId="13822"/>
          <ac:cxnSpMkLst>
            <pc:docMk/>
            <pc:sldMk cId="3242726495" sldId="371"/>
            <ac:cxnSpMk id="22" creationId="{EA9E856D-14C4-B224-F8F1-BC88B287930C}"/>
          </ac:cxnSpMkLst>
        </pc:cxnChg>
        <pc:cxnChg chg="add mod">
          <ac:chgData name="Tuan Nguyen" userId="54bc7beb44b78c60" providerId="LiveId" clId="{E0755782-5B59-43BF-B53E-10E6E76C797E}" dt="2025-08-31T04:45:04.542" v="948" actId="13822"/>
          <ac:cxnSpMkLst>
            <pc:docMk/>
            <pc:sldMk cId="3242726495" sldId="371"/>
            <ac:cxnSpMk id="24" creationId="{02342704-B40E-D0D0-8BCA-A4B474719CB2}"/>
          </ac:cxnSpMkLst>
        </pc:cxnChg>
        <pc:cxnChg chg="add mod">
          <ac:chgData name="Tuan Nguyen" userId="54bc7beb44b78c60" providerId="LiveId" clId="{E0755782-5B59-43BF-B53E-10E6E76C797E}" dt="2025-08-31T04:45:12.889" v="950" actId="13822"/>
          <ac:cxnSpMkLst>
            <pc:docMk/>
            <pc:sldMk cId="3242726495" sldId="371"/>
            <ac:cxnSpMk id="26" creationId="{C7F716B9-E211-33D0-8E50-DFD142E11FC8}"/>
          </ac:cxnSpMkLst>
        </pc:cxnChg>
        <pc:cxnChg chg="add mod">
          <ac:chgData name="Tuan Nguyen" userId="54bc7beb44b78c60" providerId="LiveId" clId="{E0755782-5B59-43BF-B53E-10E6E76C797E}" dt="2025-08-31T04:45:31.620" v="954" actId="13822"/>
          <ac:cxnSpMkLst>
            <pc:docMk/>
            <pc:sldMk cId="3242726495" sldId="371"/>
            <ac:cxnSpMk id="30" creationId="{E4D7AE6D-0E64-56C7-FD1B-CD569485B58E}"/>
          </ac:cxnSpMkLst>
        </pc:cxnChg>
        <pc:cxnChg chg="add mod">
          <ac:chgData name="Tuan Nguyen" userId="54bc7beb44b78c60" providerId="LiveId" clId="{E0755782-5B59-43BF-B53E-10E6E76C797E}" dt="2025-08-31T06:34:18.979" v="2769" actId="13822"/>
          <ac:cxnSpMkLst>
            <pc:docMk/>
            <pc:sldMk cId="3242726495" sldId="371"/>
            <ac:cxnSpMk id="33" creationId="{37228D84-D8FA-293B-4E0B-2094DF0E643B}"/>
          </ac:cxnSpMkLst>
        </pc:cxnChg>
        <pc:cxnChg chg="add mod">
          <ac:chgData name="Tuan Nguyen" userId="54bc7beb44b78c60" providerId="LiveId" clId="{E0755782-5B59-43BF-B53E-10E6E76C797E}" dt="2025-08-31T06:34:28.992" v="2771" actId="1076"/>
          <ac:cxnSpMkLst>
            <pc:docMk/>
            <pc:sldMk cId="3242726495" sldId="371"/>
            <ac:cxnSpMk id="34" creationId="{877AB199-5596-91EC-3578-7BCF030384CB}"/>
          </ac:cxnSpMkLst>
        </pc:cxnChg>
        <pc:cxnChg chg="add mod">
          <ac:chgData name="Tuan Nguyen" userId="54bc7beb44b78c60" providerId="LiveId" clId="{E0755782-5B59-43BF-B53E-10E6E76C797E}" dt="2025-08-31T06:36:16.227" v="2817" actId="1038"/>
          <ac:cxnSpMkLst>
            <pc:docMk/>
            <pc:sldMk cId="3242726495" sldId="371"/>
            <ac:cxnSpMk id="46" creationId="{8889B58B-B2E4-65DC-4158-FDBED4CAB3D0}"/>
          </ac:cxnSpMkLst>
        </pc:cxnChg>
        <pc:cxnChg chg="add mod">
          <ac:chgData name="Tuan Nguyen" userId="54bc7beb44b78c60" providerId="LiveId" clId="{E0755782-5B59-43BF-B53E-10E6E76C797E}" dt="2025-08-31T06:36:12.404" v="2816" actId="1036"/>
          <ac:cxnSpMkLst>
            <pc:docMk/>
            <pc:sldMk cId="3242726495" sldId="371"/>
            <ac:cxnSpMk id="50" creationId="{6B7730F9-6C7F-C7E8-79CD-519012080E12}"/>
          </ac:cxnSpMkLst>
        </pc:cxnChg>
        <pc:cxnChg chg="add mod">
          <ac:chgData name="Tuan Nguyen" userId="54bc7beb44b78c60" providerId="LiveId" clId="{E0755782-5B59-43BF-B53E-10E6E76C797E}" dt="2025-08-31T06:36:27.055" v="2819" actId="1076"/>
          <ac:cxnSpMkLst>
            <pc:docMk/>
            <pc:sldMk cId="3242726495" sldId="371"/>
            <ac:cxnSpMk id="51" creationId="{CE79A25B-5E33-90D3-E004-EF1FA702CF3C}"/>
          </ac:cxnSpMkLst>
        </pc:cxnChg>
        <pc:cxnChg chg="add mod">
          <ac:chgData name="Tuan Nguyen" userId="54bc7beb44b78c60" providerId="LiveId" clId="{E0755782-5B59-43BF-B53E-10E6E76C797E}" dt="2025-08-31T06:36:51.140" v="2842" actId="1035"/>
          <ac:cxnSpMkLst>
            <pc:docMk/>
            <pc:sldMk cId="3242726495" sldId="371"/>
            <ac:cxnSpMk id="55" creationId="{87266B37-D862-65E2-4154-1A89F66AB74D}"/>
          </ac:cxnSpMkLst>
        </pc:cxnChg>
      </pc:sldChg>
      <pc:sldChg chg="addSp delSp modSp del mod">
        <pc:chgData name="Tuan Nguyen" userId="54bc7beb44b78c60" providerId="LiveId" clId="{E0755782-5B59-43BF-B53E-10E6E76C797E}" dt="2025-08-31T06:18:23.423" v="2753" actId="2696"/>
        <pc:sldMkLst>
          <pc:docMk/>
          <pc:sldMk cId="2241683955" sldId="372"/>
        </pc:sldMkLst>
      </pc:sldChg>
      <pc:sldChg chg="add">
        <pc:chgData name="Tuan Nguyen" userId="54bc7beb44b78c60" providerId="LiveId" clId="{E0755782-5B59-43BF-B53E-10E6E76C797E}" dt="2025-08-31T06:18:27.647" v="2754"/>
        <pc:sldMkLst>
          <pc:docMk/>
          <pc:sldMk cId="4260987808" sldId="372"/>
        </pc:sldMkLst>
      </pc:sldChg>
      <pc:sldChg chg="addSp delSp modSp mod">
        <pc:chgData name="Tuan Nguyen" userId="54bc7beb44b78c60" providerId="LiveId" clId="{E0755782-5B59-43BF-B53E-10E6E76C797E}" dt="2025-08-31T05:19:12.732" v="1574"/>
        <pc:sldMkLst>
          <pc:docMk/>
          <pc:sldMk cId="2650936190" sldId="373"/>
        </pc:sldMkLst>
        <pc:spChg chg="mod">
          <ac:chgData name="Tuan Nguyen" userId="54bc7beb44b78c60" providerId="LiveId" clId="{E0755782-5B59-43BF-B53E-10E6E76C797E}" dt="2025-08-31T05:18:20.610" v="1571" actId="20577"/>
          <ac:spMkLst>
            <pc:docMk/>
            <pc:sldMk cId="2650936190" sldId="373"/>
            <ac:spMk id="2" creationId="{03AF14B9-5BE8-820E-E34A-182BBD280270}"/>
          </ac:spMkLst>
        </pc:spChg>
        <pc:spChg chg="add mod">
          <ac:chgData name="Tuan Nguyen" userId="54bc7beb44b78c60" providerId="LiveId" clId="{E0755782-5B59-43BF-B53E-10E6E76C797E}" dt="2025-08-31T05:19:12.732" v="1574"/>
          <ac:spMkLst>
            <pc:docMk/>
            <pc:sldMk cId="2650936190" sldId="373"/>
            <ac:spMk id="7" creationId="{89E8B5A1-0283-ACC9-FC70-C862BF9F5CA0}"/>
          </ac:spMkLst>
        </pc:spChg>
        <pc:picChg chg="add mod ord">
          <ac:chgData name="Tuan Nguyen" userId="54bc7beb44b78c60" providerId="LiveId" clId="{E0755782-5B59-43BF-B53E-10E6E76C797E}" dt="2025-08-31T05:18:30.593" v="1573" actId="1076"/>
          <ac:picMkLst>
            <pc:docMk/>
            <pc:sldMk cId="2650936190" sldId="373"/>
            <ac:picMk id="6" creationId="{90C5AD4E-AE1E-B83B-9EE4-CF59423D9A9A}"/>
          </ac:picMkLst>
        </pc:picChg>
      </pc:sldChg>
      <pc:sldChg chg="addSp delSp modSp del mod">
        <pc:chgData name="Tuan Nguyen" userId="54bc7beb44b78c60" providerId="LiveId" clId="{E0755782-5B59-43BF-B53E-10E6E76C797E}" dt="2025-08-31T06:17:32.627" v="2748" actId="2696"/>
        <pc:sldMkLst>
          <pc:docMk/>
          <pc:sldMk cId="1179711769" sldId="374"/>
        </pc:sldMkLst>
      </pc:sldChg>
      <pc:sldChg chg="modSp add mod">
        <pc:chgData name="Tuan Nguyen" userId="54bc7beb44b78c60" providerId="LiveId" clId="{E0755782-5B59-43BF-B53E-10E6E76C797E}" dt="2025-08-31T06:20:57.921" v="2763" actId="1076"/>
        <pc:sldMkLst>
          <pc:docMk/>
          <pc:sldMk cId="3169235584" sldId="374"/>
        </pc:sldMkLst>
        <pc:spChg chg="mod">
          <ac:chgData name="Tuan Nguyen" userId="54bc7beb44b78c60" providerId="LiveId" clId="{E0755782-5B59-43BF-B53E-10E6E76C797E}" dt="2025-08-31T06:20:57.921" v="2763" actId="1076"/>
          <ac:spMkLst>
            <pc:docMk/>
            <pc:sldMk cId="3169235584" sldId="374"/>
            <ac:spMk id="7" creationId="{E07E3F3D-ACB7-4BBF-D784-A7DD2D1B2BB7}"/>
          </ac:spMkLst>
        </pc:spChg>
        <pc:spChg chg="mod">
          <ac:chgData name="Tuan Nguyen" userId="54bc7beb44b78c60" providerId="LiveId" clId="{E0755782-5B59-43BF-B53E-10E6E76C797E}" dt="2025-08-31T06:20:29.683" v="2758" actId="1076"/>
          <ac:spMkLst>
            <pc:docMk/>
            <pc:sldMk cId="3169235584" sldId="374"/>
            <ac:spMk id="8" creationId="{D15AD517-8306-ABAE-05B4-0518F12DA4FD}"/>
          </ac:spMkLst>
        </pc:spChg>
        <pc:spChg chg="mod">
          <ac:chgData name="Tuan Nguyen" userId="54bc7beb44b78c60" providerId="LiveId" clId="{E0755782-5B59-43BF-B53E-10E6E76C797E}" dt="2025-08-31T06:20:49.911" v="2762" actId="1076"/>
          <ac:spMkLst>
            <pc:docMk/>
            <pc:sldMk cId="3169235584" sldId="374"/>
            <ac:spMk id="9" creationId="{48DB3391-4800-B5A0-D645-C150EBE36999}"/>
          </ac:spMkLst>
        </pc:spChg>
      </pc:sldChg>
      <pc:sldChg chg="addSp delSp modSp add del mod">
        <pc:chgData name="Tuan Nguyen" userId="54bc7beb44b78c60" providerId="LiveId" clId="{E0755782-5B59-43BF-B53E-10E6E76C797E}" dt="2025-08-31T06:44:47.044" v="2882" actId="2696"/>
        <pc:sldMkLst>
          <pc:docMk/>
          <pc:sldMk cId="619214117" sldId="377"/>
        </pc:sldMkLst>
      </pc:sldChg>
      <pc:sldChg chg="add">
        <pc:chgData name="Tuan Nguyen" userId="54bc7beb44b78c60" providerId="LiveId" clId="{E0755782-5B59-43BF-B53E-10E6E76C797E}" dt="2025-08-31T06:44:51.500" v="2883"/>
        <pc:sldMkLst>
          <pc:docMk/>
          <pc:sldMk cId="3363405320" sldId="377"/>
        </pc:sldMkLst>
      </pc:sldChg>
      <pc:sldChg chg="add">
        <pc:chgData name="Tuan Nguyen" userId="54bc7beb44b78c60" providerId="LiveId" clId="{E0755782-5B59-43BF-B53E-10E6E76C797E}" dt="2025-08-31T06:44:13.056" v="2881"/>
        <pc:sldMkLst>
          <pc:docMk/>
          <pc:sldMk cId="2495393198" sldId="378"/>
        </pc:sldMkLst>
      </pc:sldChg>
      <pc:sldChg chg="addSp delSp modSp add del mod">
        <pc:chgData name="Tuan Nguyen" userId="54bc7beb44b78c60" providerId="LiveId" clId="{E0755782-5B59-43BF-B53E-10E6E76C797E}" dt="2025-08-31T06:44:11.135" v="2880" actId="2696"/>
        <pc:sldMkLst>
          <pc:docMk/>
          <pc:sldMk cId="2550192800" sldId="378"/>
        </pc:sldMkLst>
      </pc:sldChg>
      <pc:sldChg chg="add del">
        <pc:chgData name="Tuan Nguyen" userId="54bc7beb44b78c60" providerId="LiveId" clId="{E0755782-5B59-43BF-B53E-10E6E76C797E}" dt="2025-08-31T06:17:53.760" v="2750" actId="2696"/>
        <pc:sldMkLst>
          <pc:docMk/>
          <pc:sldMk cId="220655195" sldId="379"/>
        </pc:sldMkLst>
      </pc:sldChg>
      <pc:sldChg chg="add">
        <pc:chgData name="Tuan Nguyen" userId="54bc7beb44b78c60" providerId="LiveId" clId="{E0755782-5B59-43BF-B53E-10E6E76C797E}" dt="2025-08-31T06:17:56.912" v="2751"/>
        <pc:sldMkLst>
          <pc:docMk/>
          <pc:sldMk cId="2379157140" sldId="379"/>
        </pc:sldMkLst>
      </pc:sldChg>
      <pc:sldChg chg="addSp delSp modSp add del mod">
        <pc:chgData name="Tuan Nguyen" userId="54bc7beb44b78c60" providerId="LiveId" clId="{E0755782-5B59-43BF-B53E-10E6E76C797E}" dt="2025-08-31T06:08:32.651" v="2436" actId="2696"/>
        <pc:sldMkLst>
          <pc:docMk/>
          <pc:sldMk cId="4174062694" sldId="379"/>
        </pc:sldMkLst>
      </pc:sldChg>
      <pc:sldChg chg="add del">
        <pc:chgData name="Tuan Nguyen" userId="54bc7beb44b78c60" providerId="LiveId" clId="{E0755782-5B59-43BF-B53E-10E6E76C797E}" dt="2025-08-31T06:42:37.563" v="2875" actId="2696"/>
        <pc:sldMkLst>
          <pc:docMk/>
          <pc:sldMk cId="1826481024" sldId="380"/>
        </pc:sldMkLst>
      </pc:sldChg>
      <pc:sldChg chg="add del">
        <pc:chgData name="Tuan Nguyen" userId="54bc7beb44b78c60" providerId="LiveId" clId="{E0755782-5B59-43BF-B53E-10E6E76C797E}" dt="2025-08-31T06:08:41.790" v="2438" actId="2696"/>
        <pc:sldMkLst>
          <pc:docMk/>
          <pc:sldMk cId="2205885266" sldId="380"/>
        </pc:sldMkLst>
      </pc:sldChg>
      <pc:sldChg chg="add del">
        <pc:chgData name="Tuan Nguyen" userId="54bc7beb44b78c60" providerId="LiveId" clId="{E0755782-5B59-43BF-B53E-10E6E76C797E}" dt="2025-08-31T06:17:53.760" v="2750" actId="2696"/>
        <pc:sldMkLst>
          <pc:docMk/>
          <pc:sldMk cId="3117731508" sldId="380"/>
        </pc:sldMkLst>
      </pc:sldChg>
      <pc:sldChg chg="addSp delSp modSp add del mod">
        <pc:chgData name="Tuan Nguyen" userId="54bc7beb44b78c60" providerId="LiveId" clId="{E0755782-5B59-43BF-B53E-10E6E76C797E}" dt="2025-08-31T06:08:32.651" v="2436" actId="2696"/>
        <pc:sldMkLst>
          <pc:docMk/>
          <pc:sldMk cId="4077286178" sldId="380"/>
        </pc:sldMkLst>
      </pc:sldChg>
      <pc:sldChg chg="add">
        <pc:chgData name="Tuan Nguyen" userId="54bc7beb44b78c60" providerId="LiveId" clId="{E0755782-5B59-43BF-B53E-10E6E76C797E}" dt="2025-08-31T06:42:40.801" v="2876"/>
        <pc:sldMkLst>
          <pc:docMk/>
          <pc:sldMk cId="4105778122" sldId="380"/>
        </pc:sldMkLst>
      </pc:sldChg>
      <pc:sldChg chg="modSp add mod">
        <pc:chgData name="Tuan Nguyen" userId="54bc7beb44b78c60" providerId="LiveId" clId="{E0755782-5B59-43BF-B53E-10E6E76C797E}" dt="2025-08-31T14:23:55.842" v="4305" actId="948"/>
        <pc:sldMkLst>
          <pc:docMk/>
          <pc:sldMk cId="53168818" sldId="381"/>
        </pc:sldMkLst>
        <pc:spChg chg="mod">
          <ac:chgData name="Tuan Nguyen" userId="54bc7beb44b78c60" providerId="LiveId" clId="{E0755782-5B59-43BF-B53E-10E6E76C797E}" dt="2025-08-31T14:22:07.865" v="3585" actId="20577"/>
          <ac:spMkLst>
            <pc:docMk/>
            <pc:sldMk cId="53168818" sldId="381"/>
            <ac:spMk id="2" creationId="{D2EA10C0-DC3B-0998-396F-0A3C5ADBA91E}"/>
          </ac:spMkLst>
        </pc:spChg>
        <pc:spChg chg="mod">
          <ac:chgData name="Tuan Nguyen" userId="54bc7beb44b78c60" providerId="LiveId" clId="{E0755782-5B59-43BF-B53E-10E6E76C797E}" dt="2025-08-31T14:23:55.842" v="4305" actId="948"/>
          <ac:spMkLst>
            <pc:docMk/>
            <pc:sldMk cId="53168818" sldId="381"/>
            <ac:spMk id="3" creationId="{6B259C26-70C5-1541-9D94-E680540B0E67}"/>
          </ac:spMkLst>
        </pc:spChg>
      </pc:sldChg>
      <pc:sldChg chg="addSp add">
        <pc:chgData name="Tuan Nguyen" userId="54bc7beb44b78c60" providerId="LiveId" clId="{E0755782-5B59-43BF-B53E-10E6E76C797E}" dt="2025-08-31T14:34:18.464" v="4976"/>
        <pc:sldMkLst>
          <pc:docMk/>
          <pc:sldMk cId="2338420862" sldId="382"/>
        </pc:sldMkLst>
        <pc:picChg chg="add">
          <ac:chgData name="Tuan Nguyen" userId="54bc7beb44b78c60" providerId="LiveId" clId="{E0755782-5B59-43BF-B53E-10E6E76C797E}" dt="2025-08-31T14:34:18.464" v="4976"/>
          <ac:picMkLst>
            <pc:docMk/>
            <pc:sldMk cId="2338420862" sldId="382"/>
            <ac:picMk id="3074" creationId="{FC70B275-0B32-7094-11EA-9D36E6884D9A}"/>
          </ac:picMkLst>
        </pc:picChg>
      </pc:sldChg>
      <pc:sldChg chg="del">
        <pc:chgData name="Tuan Nguyen" userId="54bc7beb44b78c60" providerId="LiveId" clId="{E0755782-5B59-43BF-B53E-10E6E76C797E}" dt="2025-09-07T10:45:53.807" v="5137" actId="47"/>
        <pc:sldMkLst>
          <pc:docMk/>
          <pc:sldMk cId="2415842292" sldId="383"/>
        </pc:sldMkLst>
      </pc:sldChg>
      <pc:sldChg chg="add">
        <pc:chgData name="Tuan Nguyen" userId="54bc7beb44b78c60" providerId="LiveId" clId="{E0755782-5B59-43BF-B53E-10E6E76C797E}" dt="2025-08-31T03:24:10.810" v="294"/>
        <pc:sldMkLst>
          <pc:docMk/>
          <pc:sldMk cId="2549380873" sldId="383"/>
        </pc:sldMkLst>
      </pc:sldChg>
      <pc:sldChg chg="delSp add mod delAnim">
        <pc:chgData name="Tuan Nguyen" userId="54bc7beb44b78c60" providerId="LiveId" clId="{E0755782-5B59-43BF-B53E-10E6E76C797E}" dt="2025-08-31T05:19:33.693" v="1576" actId="478"/>
        <pc:sldMkLst>
          <pc:docMk/>
          <pc:sldMk cId="4208177714" sldId="10115"/>
        </pc:sldMkLst>
      </pc:sldChg>
      <pc:sldChg chg="add">
        <pc:chgData name="Tuan Nguyen" userId="54bc7beb44b78c60" providerId="LiveId" clId="{E0755782-5B59-43BF-B53E-10E6E76C797E}" dt="2025-08-31T05:18:09.940" v="1522"/>
        <pc:sldMkLst>
          <pc:docMk/>
          <pc:sldMk cId="2564589783" sldId="10116"/>
        </pc:sldMkLst>
      </pc:sldChg>
      <pc:sldChg chg="addSp modSp add mod">
        <pc:chgData name="Tuan Nguyen" userId="54bc7beb44b78c60" providerId="LiveId" clId="{E0755782-5B59-43BF-B53E-10E6E76C797E}" dt="2025-08-31T06:16:22.397" v="2747" actId="1076"/>
        <pc:sldMkLst>
          <pc:docMk/>
          <pc:sldMk cId="3368055114" sldId="10117"/>
        </pc:sldMkLst>
        <pc:spChg chg="add mod">
          <ac:chgData name="Tuan Nguyen" userId="54bc7beb44b78c60" providerId="LiveId" clId="{E0755782-5B59-43BF-B53E-10E6E76C797E}" dt="2025-08-31T06:15:44.121" v="2742" actId="1076"/>
          <ac:spMkLst>
            <pc:docMk/>
            <pc:sldMk cId="3368055114" sldId="10117"/>
            <ac:spMk id="3" creationId="{DAD15D0A-722A-9062-C6A5-EB7F17B4CAB0}"/>
          </ac:spMkLst>
        </pc:spChg>
        <pc:spChg chg="add mod">
          <ac:chgData name="Tuan Nguyen" userId="54bc7beb44b78c60" providerId="LiveId" clId="{E0755782-5B59-43BF-B53E-10E6E76C797E}" dt="2025-08-31T06:14:12.705" v="2623" actId="1076"/>
          <ac:spMkLst>
            <pc:docMk/>
            <pc:sldMk cId="3368055114" sldId="10117"/>
            <ac:spMk id="6" creationId="{F02B77D4-4396-DD07-8B18-D2CAF956FC9E}"/>
          </ac:spMkLst>
        </pc:spChg>
        <pc:spChg chg="add mod">
          <ac:chgData name="Tuan Nguyen" userId="54bc7beb44b78c60" providerId="LiveId" clId="{E0755782-5B59-43BF-B53E-10E6E76C797E}" dt="2025-08-31T06:15:39.209" v="2741" actId="1076"/>
          <ac:spMkLst>
            <pc:docMk/>
            <pc:sldMk cId="3368055114" sldId="10117"/>
            <ac:spMk id="10" creationId="{CF970CD5-0102-2920-C75B-90B55B6AF07D}"/>
          </ac:spMkLst>
        </pc:spChg>
        <pc:spChg chg="add mod">
          <ac:chgData name="Tuan Nguyen" userId="54bc7beb44b78c60" providerId="LiveId" clId="{E0755782-5B59-43BF-B53E-10E6E76C797E}" dt="2025-08-31T06:15:33.975" v="2740" actId="1076"/>
          <ac:spMkLst>
            <pc:docMk/>
            <pc:sldMk cId="3368055114" sldId="10117"/>
            <ac:spMk id="12" creationId="{08A627C3-D66A-B687-E5B0-DDC1990E91D1}"/>
          </ac:spMkLst>
        </pc:spChg>
        <pc:cxnChg chg="add mod">
          <ac:chgData name="Tuan Nguyen" userId="54bc7beb44b78c60" providerId="LiveId" clId="{E0755782-5B59-43BF-B53E-10E6E76C797E}" dt="2025-08-31T06:16:15.536" v="2745" actId="693"/>
          <ac:cxnSpMkLst>
            <pc:docMk/>
            <pc:sldMk cId="3368055114" sldId="10117"/>
            <ac:cxnSpMk id="17" creationId="{937766E8-78A5-68A0-2A3C-DDD9A41471C4}"/>
          </ac:cxnSpMkLst>
        </pc:cxnChg>
        <pc:cxnChg chg="add mod">
          <ac:chgData name="Tuan Nguyen" userId="54bc7beb44b78c60" providerId="LiveId" clId="{E0755782-5B59-43BF-B53E-10E6E76C797E}" dt="2025-08-31T06:16:22.397" v="2747" actId="1076"/>
          <ac:cxnSpMkLst>
            <pc:docMk/>
            <pc:sldMk cId="3368055114" sldId="10117"/>
            <ac:cxnSpMk id="18" creationId="{17470E26-E36D-2A06-B66A-DEE780F1A77E}"/>
          </ac:cxnSpMkLst>
        </pc:cxnChg>
      </pc:sldChg>
      <pc:sldChg chg="add">
        <pc:chgData name="Tuan Nguyen" userId="54bc7beb44b78c60" providerId="LiveId" clId="{E0755782-5B59-43BF-B53E-10E6E76C797E}" dt="2025-08-31T06:18:17.569" v="2752"/>
        <pc:sldMkLst>
          <pc:docMk/>
          <pc:sldMk cId="155684597" sldId="10118"/>
        </pc:sldMkLst>
      </pc:sldChg>
      <pc:sldChg chg="add">
        <pc:chgData name="Tuan Nguyen" userId="54bc7beb44b78c60" providerId="LiveId" clId="{E0755782-5B59-43BF-B53E-10E6E76C797E}" dt="2025-08-31T06:45:16.642" v="2885"/>
        <pc:sldMkLst>
          <pc:docMk/>
          <pc:sldMk cId="1245687958" sldId="10119"/>
        </pc:sldMkLst>
      </pc:sldChg>
      <pc:sldChg chg="add del">
        <pc:chgData name="Tuan Nguyen" userId="54bc7beb44b78c60" providerId="LiveId" clId="{E0755782-5B59-43BF-B53E-10E6E76C797E}" dt="2025-08-31T06:45:12.886" v="2884" actId="2696"/>
        <pc:sldMkLst>
          <pc:docMk/>
          <pc:sldMk cId="2420057097" sldId="10119"/>
        </pc:sldMkLst>
      </pc:sldChg>
      <pc:sldChg chg="add">
        <pc:chgData name="Tuan Nguyen" userId="54bc7beb44b78c60" providerId="LiveId" clId="{E0755782-5B59-43BF-B53E-10E6E76C797E}" dt="2025-08-31T06:43:27.465" v="2879"/>
        <pc:sldMkLst>
          <pc:docMk/>
          <pc:sldMk cId="3444105472" sldId="10120"/>
        </pc:sldMkLst>
      </pc:sldChg>
      <pc:sldChg chg="addSp delSp modSp new mod">
        <pc:chgData name="Tuan Nguyen" userId="54bc7beb44b78c60" providerId="LiveId" clId="{E0755782-5B59-43BF-B53E-10E6E76C797E}" dt="2025-08-31T14:42:39.594" v="5130" actId="1076"/>
        <pc:sldMkLst>
          <pc:docMk/>
          <pc:sldMk cId="2345463907" sldId="10121"/>
        </pc:sldMkLst>
        <pc:spChg chg="mod">
          <ac:chgData name="Tuan Nguyen" userId="54bc7beb44b78c60" providerId="LiveId" clId="{E0755782-5B59-43BF-B53E-10E6E76C797E}" dt="2025-08-31T14:39:09.118" v="5037" actId="20577"/>
          <ac:spMkLst>
            <pc:docMk/>
            <pc:sldMk cId="2345463907" sldId="10121"/>
            <ac:spMk id="2" creationId="{8B6127A2-B5B7-E90F-2F10-97FB743750A6}"/>
          </ac:spMkLst>
        </pc:spChg>
        <pc:spChg chg="add mod">
          <ac:chgData name="Tuan Nguyen" userId="54bc7beb44b78c60" providerId="LiveId" clId="{E0755782-5B59-43BF-B53E-10E6E76C797E}" dt="2025-08-31T14:42:39.594" v="5130" actId="1076"/>
          <ac:spMkLst>
            <pc:docMk/>
            <pc:sldMk cId="2345463907" sldId="10121"/>
            <ac:spMk id="7" creationId="{C4EBB2F5-3662-5288-AE26-F7E04EC89496}"/>
          </ac:spMkLst>
        </pc:spChg>
        <pc:spChg chg="add mod">
          <ac:chgData name="Tuan Nguyen" userId="54bc7beb44b78c60" providerId="LiveId" clId="{E0755782-5B59-43BF-B53E-10E6E76C797E}" dt="2025-08-31T14:41:20.147" v="5057" actId="20577"/>
          <ac:spMkLst>
            <pc:docMk/>
            <pc:sldMk cId="2345463907" sldId="10121"/>
            <ac:spMk id="9" creationId="{8B6A8A69-EDBC-EA89-E46E-2403B873B5BD}"/>
          </ac:spMkLst>
        </pc:spChg>
        <pc:spChg chg="add mod">
          <ac:chgData name="Tuan Nguyen" userId="54bc7beb44b78c60" providerId="LiveId" clId="{E0755782-5B59-43BF-B53E-10E6E76C797E}" dt="2025-08-31T14:41:43.957" v="5062" actId="1076"/>
          <ac:spMkLst>
            <pc:docMk/>
            <pc:sldMk cId="2345463907" sldId="10121"/>
            <ac:spMk id="11" creationId="{F7E46BF2-857A-CA92-D4CF-2B7281E5B0E8}"/>
          </ac:spMkLst>
        </pc:spChg>
        <pc:spChg chg="add mod">
          <ac:chgData name="Tuan Nguyen" userId="54bc7beb44b78c60" providerId="LiveId" clId="{E0755782-5B59-43BF-B53E-10E6E76C797E}" dt="2025-08-31T14:42:00.604" v="5064" actId="1076"/>
          <ac:spMkLst>
            <pc:docMk/>
            <pc:sldMk cId="2345463907" sldId="10121"/>
            <ac:spMk id="13" creationId="{6C15103B-4A4B-429F-1B75-6FE4F2A72A38}"/>
          </ac:spMkLst>
        </pc:spChg>
        <pc:picChg chg="add mod">
          <ac:chgData name="Tuan Nguyen" userId="54bc7beb44b78c60" providerId="LiveId" clId="{E0755782-5B59-43BF-B53E-10E6E76C797E}" dt="2025-08-31T14:40:51.547" v="5051" actId="1076"/>
          <ac:picMkLst>
            <pc:docMk/>
            <pc:sldMk cId="2345463907" sldId="10121"/>
            <ac:picMk id="6" creationId="{9660A54B-E514-D351-C02F-C2450FF86F28}"/>
          </ac:picMkLst>
        </pc:picChg>
        <pc:picChg chg="add mod">
          <ac:chgData name="Tuan Nguyen" userId="54bc7beb44b78c60" providerId="LiveId" clId="{E0755782-5B59-43BF-B53E-10E6E76C797E}" dt="2025-08-31T14:41:24.648" v="5058" actId="1076"/>
          <ac:picMkLst>
            <pc:docMk/>
            <pc:sldMk cId="2345463907" sldId="10121"/>
            <ac:picMk id="8" creationId="{2F7C88A8-5CEF-8B86-29BF-10BCDC58205E}"/>
          </ac:picMkLst>
        </pc:picChg>
        <pc:picChg chg="add mod">
          <ac:chgData name="Tuan Nguyen" userId="54bc7beb44b78c60" providerId="LiveId" clId="{E0755782-5B59-43BF-B53E-10E6E76C797E}" dt="2025-08-31T14:41:32.811" v="5060" actId="1076"/>
          <ac:picMkLst>
            <pc:docMk/>
            <pc:sldMk cId="2345463907" sldId="10121"/>
            <ac:picMk id="10" creationId="{7783E2E8-0FD4-DBCD-EF73-315247B0BC3A}"/>
          </ac:picMkLst>
        </pc:picChg>
        <pc:picChg chg="add mod">
          <ac:chgData name="Tuan Nguyen" userId="54bc7beb44b78c60" providerId="LiveId" clId="{E0755782-5B59-43BF-B53E-10E6E76C797E}" dt="2025-08-31T14:42:05.876" v="5065" actId="1076"/>
          <ac:picMkLst>
            <pc:docMk/>
            <pc:sldMk cId="2345463907" sldId="10121"/>
            <ac:picMk id="12" creationId="{353EDC1A-FDB9-9A54-D0DD-F6B9D6B3BA1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0C565-51DD-4EE9-A858-886793DEA741}" type="datetimeFigureOut">
              <a:rPr lang="en-US" smtClean="0"/>
              <a:t>9/15/25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9AA5C-916F-4405-8C1D-7CD19B1C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8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 Tầm soát loãng xương; 2. Chẩn đoán loãng xương; 3. Theo dõi đáp ứng điều trị; 4. Đánh giá nguy cơ gãy xương; 5. Các kĩ thuật VFA, TBS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AA5C-916F-4405-8C1D-7CD19B1C31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9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C746C-F1DF-4221-B350-197DEB3AF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25BA44-4C37-67A8-AF14-4923CE99E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6B79E-210F-E80E-3CD8-7F8B594C0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E860-BE65-4E21-BD4C-92849FD51712}" type="datetime1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428A1-6427-C850-E181-B3635389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F31E6-2647-159B-4717-0ED4A8F1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3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D40D-D038-722D-F389-189DEB3E8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01B0E-69E7-2BA4-AF4C-CF772D7DD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2F964-5859-D908-C92F-0DF97F48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1C40-AB57-40E9-B289-E538BF62F1BC}" type="datetime1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E450D-FD76-552C-643A-5699EFE6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92665-A16C-90DB-C51E-845AACB3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3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43793-5979-22C2-CADE-2026C026E0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4D0A8-F3B2-311A-EB5C-D7C7658FE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4F81E-933C-1A14-B41D-53E2F47BB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1C93-4E39-4A2E-A8F1-18339E822D0E}" type="datetime1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B6B2E-B8B6-5427-EDDE-9F7A541B0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707E4-81B9-28CF-CE98-8487CAA31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7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2D41-9106-1D0A-2D2E-C9DF6D77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97565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194C7-4755-AB9A-1392-CC982FCB3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3365"/>
            <a:ext cx="10515600" cy="509359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37B4E-EF72-EFE1-D126-6F0AAD2E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DB6F-DE2F-4390-B361-132138C29A1B}" type="datetime1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DBB1F-6991-06C4-56A8-A0A704002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8256F-6DD2-2D44-8CF8-BE41C753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52D057-4E0E-6408-CE9B-517F5A833B00}"/>
              </a:ext>
            </a:extLst>
          </p:cNvPr>
          <p:cNvCxnSpPr/>
          <p:nvPr userDrawn="1"/>
        </p:nvCxnSpPr>
        <p:spPr>
          <a:xfrm>
            <a:off x="838200" y="993914"/>
            <a:ext cx="10515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0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77E28-59B7-3F05-FEB4-9CCD53EA3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5D680-4059-1F83-5746-8657BD31F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8DE2D-3348-0D48-E8B2-7AC3A712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F9E7-EF11-4E03-9517-E7C875820083}" type="datetime1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A750E-61BC-ECDD-EC9A-76B2997A7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6940E-A8E4-9283-C7C8-397936A63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9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B1B4-8401-2AC1-B3FF-D8CE3AA6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08C5-18C9-DA8C-1386-78FBCED87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74337-120F-F500-1B29-CCC4991D4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3D6D0-6A80-0755-AEB7-133140FC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F9AE-E49B-4A94-A3D5-3CCFDAD25CEE}" type="datetime1">
              <a:rPr lang="en-US" smtClean="0"/>
              <a:t>9/15/25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221FD-534E-DECC-5BC2-2506B04FF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E80CF-6C7E-2F18-8E8F-A623F3B9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8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C42D9-F9CE-7FDB-B432-1D6AE8AC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919E5-C17C-81A2-23C9-0404A438B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0577B-496D-9BEB-D0D1-13C648836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E31F81-0816-0603-C178-88E55733C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FEEF46-CD1F-B12C-E0C8-B1989BEAEE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387A1B-A8C1-EA67-85C2-39694B70B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BD79-0225-4F58-9FD7-C98717244B5B}" type="datetime1">
              <a:rPr lang="en-US" smtClean="0"/>
              <a:t>9/15/25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0EFEF0-BCE6-04ED-8C08-D96CA3CB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51790-DCD5-5CE3-23A4-C405EF641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6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622E7-35F8-54AD-716A-2A2B86E4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B55D0-F6D1-6728-5C28-9EA4A5D19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7B4D-137F-4E4E-8037-8895957E2756}" type="datetime1">
              <a:rPr lang="en-US" smtClean="0"/>
              <a:t>9/15/25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A71B6-C80E-6E49-252E-8D716AF98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20CD2-D1EA-ADFC-4383-EAB70AAE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1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83FE7-378B-A152-B17A-DCDE13A09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1DB0-E80D-4BCB-A2B0-4013C1279177}" type="datetime1">
              <a:rPr lang="en-US" smtClean="0"/>
              <a:t>9/15/25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95FA97-D1CC-9972-FD6C-379448DFA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90A92-C083-FED3-7804-63818C180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6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DC25F-14EB-B48E-D374-23B51E19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CA978-2C44-4ADC-7F6D-D8E80EBDD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4FC1CD-24F6-8C5F-B920-246BD0982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A4748-AE26-B166-16EA-EC2A1F451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420A-17C8-455C-B3FF-0E555FA1E503}" type="datetime1">
              <a:rPr lang="en-US" smtClean="0"/>
              <a:t>9/15/25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A90C6-B369-D12C-5351-86CAA8B5F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BF23C-00AA-71FD-1832-14B0DB8B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0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B649-F22B-8229-1309-65D7E75B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9B4A4-9C3A-05C3-9538-9F24C4EE8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6CC504-F1D5-A279-39A6-F395C9AC6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5C015-8F35-7195-0C2A-7F18FE35E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2A7E-D758-42D2-9B72-57C5B00D15DE}" type="datetime1">
              <a:rPr lang="en-US" smtClean="0"/>
              <a:t>9/15/25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D3E5D-BB75-4CC9-25D1-5725E3023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2DC20-98C5-C4A3-34EC-30CC8D98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9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E79900-BEB9-D223-B1BA-0E4B266A9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D15D2-CDE9-90CC-6C5D-905BB89CD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F7886-7CDE-9D7A-A241-868280041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D53EF-7057-41AA-B5C3-3D7F472762BF}" type="datetime1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9214B-3298-1A03-38D7-4181124B4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8D8E6-3CFE-A106-E7DD-4A41F5CB3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68763-A546-40AE-826D-BFE1F80B0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A2C28-92B8-1F7B-5A59-2B448CF88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31574"/>
            <a:ext cx="12192000" cy="2286000"/>
          </a:xfr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 phòng gãy cổ xương đùi ở người cao tuổi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5591A-3F9D-F49F-13D9-D2AC295DD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0017" y="4185134"/>
            <a:ext cx="9144000" cy="165576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PGS TS BS. Cao Thanh Ngọc</a:t>
            </a:r>
          </a:p>
          <a:p>
            <a:r>
              <a:rPr lang="en-US" sz="2000" dirty="0" err="1"/>
              <a:t>Trưởng</a:t>
            </a:r>
            <a:r>
              <a:rPr lang="en-US" sz="2000" dirty="0"/>
              <a:t> khoa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xương</a:t>
            </a:r>
            <a:r>
              <a:rPr lang="en-US" sz="2000" dirty="0"/>
              <a:t> </a:t>
            </a:r>
            <a:r>
              <a:rPr lang="en-US" sz="2000" dirty="0" err="1"/>
              <a:t>khớp</a:t>
            </a:r>
            <a:r>
              <a:rPr lang="en-US" sz="2000" dirty="0"/>
              <a:t> – </a:t>
            </a:r>
            <a:r>
              <a:rPr lang="en-US" sz="2000" dirty="0" err="1"/>
              <a:t>Bệnh</a:t>
            </a:r>
            <a:r>
              <a:rPr lang="en-US" sz="2000" dirty="0"/>
              <a:t> </a:t>
            </a:r>
            <a:r>
              <a:rPr lang="en-US" sz="2000" dirty="0" err="1"/>
              <a:t>viện</a:t>
            </a:r>
            <a:r>
              <a:rPr lang="en-US" sz="2000" dirty="0"/>
              <a:t> </a:t>
            </a:r>
            <a:r>
              <a:rPr lang="en-US" sz="2000" dirty="0" err="1"/>
              <a:t>Đại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Y </a:t>
            </a:r>
            <a:r>
              <a:rPr lang="en-US" sz="2000" dirty="0" err="1"/>
              <a:t>Dược</a:t>
            </a:r>
            <a:r>
              <a:rPr lang="en-US" sz="2000" dirty="0"/>
              <a:t> TP.HCM</a:t>
            </a:r>
          </a:p>
          <a:p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Lão</a:t>
            </a:r>
            <a:r>
              <a:rPr lang="en-US" sz="2000" dirty="0"/>
              <a:t> khoa – </a:t>
            </a:r>
            <a:r>
              <a:rPr lang="en-US" sz="2000" dirty="0" err="1"/>
              <a:t>Đại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Y </a:t>
            </a:r>
            <a:r>
              <a:rPr lang="en-US" sz="2000" dirty="0" err="1"/>
              <a:t>Dược</a:t>
            </a:r>
            <a:r>
              <a:rPr lang="en-US" sz="2000" dirty="0"/>
              <a:t> Thành </a:t>
            </a:r>
            <a:r>
              <a:rPr lang="en-US" sz="2000" dirty="0" err="1"/>
              <a:t>phố</a:t>
            </a:r>
            <a:r>
              <a:rPr lang="en-US" sz="2000" dirty="0"/>
              <a:t> </a:t>
            </a:r>
            <a:r>
              <a:rPr lang="en-US" sz="2000" dirty="0" err="1"/>
              <a:t>Hồ</a:t>
            </a:r>
            <a:r>
              <a:rPr lang="en-US" sz="2000" dirty="0"/>
              <a:t> Chí Minh</a:t>
            </a:r>
          </a:p>
        </p:txBody>
      </p:sp>
    </p:spTree>
    <p:extLst>
      <p:ext uri="{BB962C8B-B14F-4D97-AF65-F5344CB8AC3E}">
        <p14:creationId xmlns:p14="http://schemas.microsoft.com/office/powerpoint/2010/main" val="177312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E9CCC-29B3-FBBB-0B99-7456E847D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Đánh giá nguy cơ té ngã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8EEAE-EC58-9E5C-D610-5C8D8F5E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3FDB5F-7B9F-C953-7913-CCB13EF400B7}"/>
              </a:ext>
            </a:extLst>
          </p:cNvPr>
          <p:cNvSpPr/>
          <p:nvPr/>
        </p:nvSpPr>
        <p:spPr>
          <a:xfrm>
            <a:off x="838200" y="1235780"/>
            <a:ext cx="3276601" cy="50935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 tố nguy cơ y khoa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 cao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Viêm khớp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 giới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 thị lực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 gấp/không kiểm soát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 căn té ngã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 huyết áp tư thế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 khả năng di chuyển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 dinh dưỡng/Dinh dưỡng tĩnh mạch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90F7B7-FA60-AF6D-C342-FE2013230EDC}"/>
              </a:ext>
            </a:extLst>
          </p:cNvPr>
          <p:cNvSpPr/>
          <p:nvPr/>
        </p:nvSpPr>
        <p:spPr>
          <a:xfrm>
            <a:off x="4631871" y="1436944"/>
            <a:ext cx="3276600" cy="46912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 tố liên quan thần kinh/cơ xương khớp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 bằng kém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 cơ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 thế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 thường cột sống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Bệnh/Điều trị làm choáng váng, chóng mặt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 sút trí tuệ, sảng, Parkinson, đột quỵ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ECC274-21B2-36FA-E4A3-9CA7EC64265E}"/>
              </a:ext>
            </a:extLst>
          </p:cNvPr>
          <p:cNvSpPr/>
          <p:nvPr/>
        </p:nvSpPr>
        <p:spPr>
          <a:xfrm>
            <a:off x="8425542" y="1222047"/>
            <a:ext cx="2928257" cy="234563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 tố môi trường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 ánh sáng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 thang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Thảm trải sàn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cản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20EEAAB-4861-782D-C023-FC714547C1A6}"/>
              </a:ext>
            </a:extLst>
          </p:cNvPr>
          <p:cNvSpPr/>
          <p:nvPr/>
        </p:nvSpPr>
        <p:spPr>
          <a:xfrm>
            <a:off x="8425541" y="3747069"/>
            <a:ext cx="2928257" cy="23456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 tố nguy cơ tâm thần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âu/Kích động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Trầm cảm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 té ngã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96C1DA-FF8B-1CA1-2447-80589F4996B5}"/>
              </a:ext>
            </a:extLst>
          </p:cNvPr>
          <p:cNvSpPr txBox="1"/>
          <p:nvPr/>
        </p:nvSpPr>
        <p:spPr>
          <a:xfrm>
            <a:off x="838199" y="6585828"/>
            <a:ext cx="105155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j-lt"/>
              </a:rPr>
              <a:t>LeBoff, M. S., et al. (2022). </a:t>
            </a:r>
            <a:r>
              <a:rPr lang="en-US" sz="1050" b="0" i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j-lt"/>
              </a:rPr>
              <a:t>Osteoporosis international</a:t>
            </a:r>
            <a:r>
              <a:rPr lang="en-US" sz="1050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j-lt"/>
              </a:rPr>
              <a:t>, </a:t>
            </a:r>
            <a:r>
              <a:rPr lang="en-US" sz="1050" b="0" i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j-lt"/>
              </a:rPr>
              <a:t>33</a:t>
            </a:r>
            <a:r>
              <a:rPr lang="en-US" sz="1050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j-lt"/>
              </a:rPr>
              <a:t>(10), 2049-2102.</a:t>
            </a:r>
            <a:endParaRPr lang="en-US" sz="105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731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F166E-C66E-D1EC-8B8D-DE09C6474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05AE-86F3-3738-5E39-A47E9A305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Phòng ngừa té ngã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FB052-7A9A-A571-27DE-B480FC3E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Fall Prevention - Licking County Health Department">
            <a:extLst>
              <a:ext uri="{FF2B5EF4-FFF2-40B4-BE49-F238E27FC236}">
                <a16:creationId xmlns:a16="http://schemas.microsoft.com/office/drawing/2014/main" id="{AA2CE444-F94B-EB72-C030-4758894AB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t="3997" r="8099" b="7237"/>
          <a:stretch>
            <a:fillRect/>
          </a:stretch>
        </p:blipFill>
        <p:spPr bwMode="auto">
          <a:xfrm>
            <a:off x="6096000" y="1083365"/>
            <a:ext cx="5257800" cy="568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ACBFE3-411A-D72B-1E51-979F08A99334}"/>
              </a:ext>
            </a:extLst>
          </p:cNvPr>
          <p:cNvSpPr txBox="1"/>
          <p:nvPr/>
        </p:nvSpPr>
        <p:spPr>
          <a:xfrm>
            <a:off x="838200" y="1083365"/>
            <a:ext cx="5939790" cy="2389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chỉnh các yếu tố nội sinh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Điều trị các bệnh lý ảnh hưởng tư thế, dáng bộ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Điều chỉnh các thuốc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Giảm thị lực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Hạ huyết áp tư thế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B2011-BE68-74C1-3016-312BFFDA2E70}"/>
              </a:ext>
            </a:extLst>
          </p:cNvPr>
          <p:cNvSpPr txBox="1"/>
          <p:nvPr/>
        </p:nvSpPr>
        <p:spPr>
          <a:xfrm>
            <a:off x="838200" y="3716075"/>
            <a:ext cx="5939790" cy="2389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chỉnh các yếu tố ngoại sinh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Dùng dụng cụ hỗ trợ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Điều chỉnh ánh sáng trong nhà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Lưu ý sàn nhà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Điều chỉnh giày dép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EDA74-B678-82A2-1949-4CB0185F7A77}"/>
              </a:ext>
            </a:extLst>
          </p:cNvPr>
          <p:cNvSpPr txBox="1"/>
          <p:nvPr/>
        </p:nvSpPr>
        <p:spPr>
          <a:xfrm>
            <a:off x="838200" y="6424246"/>
            <a:ext cx="1051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latin typeface="+mj-lt"/>
              </a:rPr>
              <a:t>1. Vaishya, R., &amp; Vaish, A. (2020). Falls in older adults are serious. </a:t>
            </a:r>
            <a:r>
              <a:rPr lang="en-US" sz="1050" i="1">
                <a:latin typeface="+mj-lt"/>
              </a:rPr>
              <a:t>Indian journal of orthopaedics</a:t>
            </a:r>
            <a:r>
              <a:rPr lang="en-US" sz="1050">
                <a:latin typeface="+mj-lt"/>
              </a:rPr>
              <a:t>, </a:t>
            </a:r>
            <a:r>
              <a:rPr lang="en-US" sz="1050" i="1">
                <a:latin typeface="+mj-lt"/>
              </a:rPr>
              <a:t>54</a:t>
            </a:r>
            <a:r>
              <a:rPr lang="en-US" sz="1050">
                <a:latin typeface="+mj-lt"/>
              </a:rPr>
              <a:t>(1), 69-74.</a:t>
            </a:r>
          </a:p>
          <a:p>
            <a:r>
              <a:rPr lang="en-US" sz="1050">
                <a:latin typeface="+mj-lt"/>
              </a:rPr>
              <a:t>2. Montero-Odasso, M., et al. (2022). World guidelines for falls prevention and management for older adults: a global initiative. </a:t>
            </a:r>
            <a:r>
              <a:rPr lang="en-US" sz="1050" i="1">
                <a:latin typeface="+mj-lt"/>
              </a:rPr>
              <a:t>Age and ageing</a:t>
            </a:r>
            <a:r>
              <a:rPr lang="en-US" sz="1050">
                <a:latin typeface="+mj-lt"/>
              </a:rPr>
              <a:t>, </a:t>
            </a:r>
            <a:r>
              <a:rPr lang="en-US" sz="1050" i="1">
                <a:latin typeface="+mj-lt"/>
              </a:rPr>
              <a:t>51</a:t>
            </a:r>
            <a:r>
              <a:rPr lang="en-US" sz="1050">
                <a:latin typeface="+mj-lt"/>
              </a:rPr>
              <a:t>(9), afac205.</a:t>
            </a:r>
          </a:p>
        </p:txBody>
      </p:sp>
    </p:spTree>
    <p:extLst>
      <p:ext uri="{BB962C8B-B14F-4D97-AF65-F5344CB8AC3E}">
        <p14:creationId xmlns:p14="http://schemas.microsoft.com/office/powerpoint/2010/main" val="2379157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B7585-0D58-3D6C-6C9D-55EF6EC69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8DE66-D535-38DA-3F60-7804BCC10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Nguyên nhân gãy xương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086AD-65DF-7FEA-BBED-C8FB7629A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12</a:t>
            </a:fld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BEF9D36-4425-DB31-AAA7-3FC8BAD9678D}"/>
              </a:ext>
            </a:extLst>
          </p:cNvPr>
          <p:cNvSpPr/>
          <p:nvPr/>
        </p:nvSpPr>
        <p:spPr>
          <a:xfrm>
            <a:off x="3592830" y="1815624"/>
            <a:ext cx="5006340" cy="372618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B4A628-E207-A970-0348-53C647768B7B}"/>
              </a:ext>
            </a:extLst>
          </p:cNvPr>
          <p:cNvSpPr txBox="1"/>
          <p:nvPr/>
        </p:nvSpPr>
        <p:spPr>
          <a:xfrm>
            <a:off x="5073015" y="3909060"/>
            <a:ext cx="204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Gãy xương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7B1993-9055-08B2-E555-F2A88BE2E083}"/>
              </a:ext>
            </a:extLst>
          </p:cNvPr>
          <p:cNvSpPr txBox="1"/>
          <p:nvPr/>
        </p:nvSpPr>
        <p:spPr>
          <a:xfrm rot="3366922">
            <a:off x="7161214" y="3475077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Té ngã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D36C4B-9C88-0706-B7DD-8E6BB187BD7C}"/>
              </a:ext>
            </a:extLst>
          </p:cNvPr>
          <p:cNvSpPr txBox="1"/>
          <p:nvPr/>
        </p:nvSpPr>
        <p:spPr>
          <a:xfrm>
            <a:off x="5170104" y="5724366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Loãng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E35344-4833-0372-0E33-52E822B2746A}"/>
              </a:ext>
            </a:extLst>
          </p:cNvPr>
          <p:cNvSpPr txBox="1"/>
          <p:nvPr/>
        </p:nvSpPr>
        <p:spPr>
          <a:xfrm rot="18220319">
            <a:off x="3596761" y="3418288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Lực tác động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47AB3E-2067-6AD7-51DC-244C79F4BB17}"/>
              </a:ext>
            </a:extLst>
          </p:cNvPr>
          <p:cNvSpPr txBox="1"/>
          <p:nvPr/>
        </p:nvSpPr>
        <p:spPr>
          <a:xfrm>
            <a:off x="838199" y="6538912"/>
            <a:ext cx="10515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latin typeface="+mj-lt"/>
              </a:rPr>
              <a:t>Seemongal-Dass, R. R., James, T. E., &amp; Atherley, C. E. (2001). </a:t>
            </a:r>
            <a:r>
              <a:rPr lang="en-US" sz="1050" i="1">
                <a:latin typeface="+mj-lt"/>
              </a:rPr>
              <a:t>BMJ: British Medical Journal</a:t>
            </a:r>
            <a:r>
              <a:rPr lang="en-US" sz="1050">
                <a:latin typeface="+mj-lt"/>
              </a:rPr>
              <a:t>, </a:t>
            </a:r>
            <a:r>
              <a:rPr lang="en-US" sz="1050" i="1">
                <a:latin typeface="+mj-lt"/>
              </a:rPr>
              <a:t>322</a:t>
            </a:r>
            <a:r>
              <a:rPr lang="en-US" sz="1050">
                <a:latin typeface="+mj-lt"/>
              </a:rPr>
              <a:t>(7285), 554.</a:t>
            </a:r>
          </a:p>
        </p:txBody>
      </p:sp>
    </p:spTree>
    <p:extLst>
      <p:ext uri="{BB962C8B-B14F-4D97-AF65-F5344CB8AC3E}">
        <p14:creationId xmlns:p14="http://schemas.microsoft.com/office/powerpoint/2010/main" val="1077978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7E18E-C92A-442A-ACA5-D74904DD8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16632"/>
          </a:xfrm>
        </p:spPr>
        <p:txBody>
          <a:bodyPr>
            <a:normAutofit/>
          </a:bodyPr>
          <a:lstStyle/>
          <a:p>
            <a:r>
              <a:rPr lang="en-US"/>
              <a:t>Đo mật độ xương bằng DXA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ACC110-676C-4F28-B728-8811DEB1C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489" y="1121151"/>
            <a:ext cx="4572790" cy="5235199"/>
          </a:xfrm>
          <a:prstGeom prst="rect">
            <a:avLst/>
          </a:prstGeom>
        </p:spPr>
      </p:pic>
      <p:pic>
        <p:nvPicPr>
          <p:cNvPr id="7" name="Picture 6" descr="DXA Scanning - Carroll Arthritis, LLC">
            <a:extLst>
              <a:ext uri="{FF2B5EF4-FFF2-40B4-BE49-F238E27FC236}">
                <a16:creationId xmlns:a16="http://schemas.microsoft.com/office/drawing/2014/main" id="{716330A3-3DD8-44EC-A622-0101F28F1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81" y="2416550"/>
            <a:ext cx="3950474" cy="264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185CE663-D25C-4193-9FCF-D2C331AA735C}"/>
              </a:ext>
            </a:extLst>
          </p:cNvPr>
          <p:cNvSpPr txBox="1"/>
          <p:nvPr/>
        </p:nvSpPr>
        <p:spPr>
          <a:xfrm>
            <a:off x="838200" y="6581001"/>
            <a:ext cx="838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Raisz, L. G. (2005). </a:t>
            </a:r>
            <a:r>
              <a:rPr lang="en-US" sz="1200" i="1"/>
              <a:t>New England Journal of Medicine</a:t>
            </a:r>
            <a:r>
              <a:rPr lang="en-US" sz="1200"/>
              <a:t>, </a:t>
            </a:r>
            <a:r>
              <a:rPr lang="en-US" sz="1200" i="1"/>
              <a:t>353</a:t>
            </a:r>
            <a:r>
              <a:rPr lang="en-US" sz="1200"/>
              <a:t>(2), 164-171.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87669-854C-7926-8D50-DA3CA4E2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92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3F93A-E1BA-A6A7-EA18-ADC46A542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Nguy cơ gãy xương theo FRAX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93930-62E3-2BD7-8AF4-1E5D25A23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3A989E-06D3-26E6-0088-EBCB66AEB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758" y="1340871"/>
            <a:ext cx="9398483" cy="45785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818FCE-209E-0D1E-F3D9-CB15175245B1}"/>
              </a:ext>
            </a:extLst>
          </p:cNvPr>
          <p:cNvSpPr txBox="1"/>
          <p:nvPr/>
        </p:nvSpPr>
        <p:spPr>
          <a:xfrm>
            <a:off x="838200" y="6449219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https://www.fraxplus.org/calculation-tool</a:t>
            </a:r>
          </a:p>
        </p:txBody>
      </p:sp>
    </p:spTree>
    <p:extLst>
      <p:ext uri="{BB962C8B-B14F-4D97-AF65-F5344CB8AC3E}">
        <p14:creationId xmlns:p14="http://schemas.microsoft.com/office/powerpoint/2010/main" val="4208177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DDC06-F4E1-D6BD-F5FB-6F184B433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CC487-1E40-7F4E-ED46-6678B4493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Điều trị loãng xương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B6D86-E12F-E182-DADF-E6F24376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699AE1-F08E-482E-3FA1-60DC9CBF3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228234"/>
            <a:ext cx="11353800" cy="4862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4B9E7-5963-F84A-3638-4836D578EC97}"/>
              </a:ext>
            </a:extLst>
          </p:cNvPr>
          <p:cNvSpPr txBox="1"/>
          <p:nvPr/>
        </p:nvSpPr>
        <p:spPr>
          <a:xfrm>
            <a:off x="838200" y="6590670"/>
            <a:ext cx="10378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0">
                <a:solidFill>
                  <a:srgbClr val="222222"/>
                </a:solidFill>
                <a:effectLst/>
                <a:latin typeface="+mj-lt"/>
              </a:rPr>
              <a:t>Eastell, R., et al. (2016). Postmenopausal osteoporosis. </a:t>
            </a:r>
            <a:r>
              <a:rPr lang="en-US" sz="1050" b="0" i="1">
                <a:solidFill>
                  <a:srgbClr val="222222"/>
                </a:solidFill>
                <a:effectLst/>
                <a:latin typeface="+mj-lt"/>
              </a:rPr>
              <a:t>Nature reviews Disease primers</a:t>
            </a:r>
            <a:r>
              <a:rPr lang="en-US" sz="1050" b="0" i="0">
                <a:solidFill>
                  <a:srgbClr val="222222"/>
                </a:solidFill>
                <a:effectLst/>
                <a:latin typeface="+mj-lt"/>
              </a:rPr>
              <a:t>, </a:t>
            </a:r>
            <a:r>
              <a:rPr lang="en-US" sz="1050" b="0" i="1">
                <a:solidFill>
                  <a:srgbClr val="222222"/>
                </a:solidFill>
                <a:effectLst/>
                <a:latin typeface="+mj-lt"/>
              </a:rPr>
              <a:t>2</a:t>
            </a:r>
            <a:r>
              <a:rPr lang="en-US" sz="1050" b="0" i="0">
                <a:solidFill>
                  <a:srgbClr val="222222"/>
                </a:solidFill>
                <a:effectLst/>
                <a:latin typeface="+mj-lt"/>
              </a:rPr>
              <a:t>(1), 1-16.</a:t>
            </a:r>
            <a:endParaRPr lang="en-US" sz="105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4589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7E18E-C92A-442A-ACA5-D74904DD8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119845"/>
            <a:ext cx="10515600" cy="816632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Các biện pháp thay đổi lối sống</a:t>
            </a:r>
          </a:p>
        </p:txBody>
      </p:sp>
      <p:pic>
        <p:nvPicPr>
          <p:cNvPr id="4098" name="Picture 2" descr="Calcium and Weight Loss - The Connection Explained!">
            <a:extLst>
              <a:ext uri="{FF2B5EF4-FFF2-40B4-BE49-F238E27FC236}">
                <a16:creationId xmlns:a16="http://schemas.microsoft.com/office/drawing/2014/main" id="{507F4E60-47BD-47C1-B0BB-66A9DEB32D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73" y="1305847"/>
            <a:ext cx="2740937" cy="149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xercise I Flat Round Icon - IconBunny">
            <a:extLst>
              <a:ext uri="{FF2B5EF4-FFF2-40B4-BE49-F238E27FC236}">
                <a16:creationId xmlns:a16="http://schemas.microsoft.com/office/drawing/2014/main" id="{9D48A9B9-DB43-4770-B4C3-99C3E8351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185" y="1333198"/>
            <a:ext cx="1639610" cy="163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o smoking - Free signs icons">
            <a:extLst>
              <a:ext uri="{FF2B5EF4-FFF2-40B4-BE49-F238E27FC236}">
                <a16:creationId xmlns:a16="http://schemas.microsoft.com/office/drawing/2014/main" id="{CA69E9A9-5398-4227-845D-823454D19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52" y="3977742"/>
            <a:ext cx="1499758" cy="149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con-falling-stairs-cm - Vortex Physical Therapy and Balance">
            <a:extLst>
              <a:ext uri="{FF2B5EF4-FFF2-40B4-BE49-F238E27FC236}">
                <a16:creationId xmlns:a16="http://schemas.microsoft.com/office/drawing/2014/main" id="{55AEECFE-3072-4AC5-808F-16B0B2E9D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53" y="4002278"/>
            <a:ext cx="2294107" cy="145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37ACD7-91B5-4C9D-A8C8-96ADE8B7F789}"/>
              </a:ext>
            </a:extLst>
          </p:cNvPr>
          <p:cNvCxnSpPr/>
          <p:nvPr/>
        </p:nvCxnSpPr>
        <p:spPr>
          <a:xfrm>
            <a:off x="661182" y="3429000"/>
            <a:ext cx="106926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CB7C02-1A83-4019-8966-099284ACB962}"/>
              </a:ext>
            </a:extLst>
          </p:cNvPr>
          <p:cNvCxnSpPr/>
          <p:nvPr/>
        </p:nvCxnSpPr>
        <p:spPr>
          <a:xfrm>
            <a:off x="4329015" y="1088697"/>
            <a:ext cx="0" cy="23403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2BEF86-3ECA-4369-A332-43225F1CE5BC}"/>
              </a:ext>
            </a:extLst>
          </p:cNvPr>
          <p:cNvCxnSpPr/>
          <p:nvPr/>
        </p:nvCxnSpPr>
        <p:spPr>
          <a:xfrm>
            <a:off x="8504309" y="1088697"/>
            <a:ext cx="0" cy="23403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F8EDB0-88A5-463F-967C-88D3B3762445}"/>
              </a:ext>
            </a:extLst>
          </p:cNvPr>
          <p:cNvCxnSpPr/>
          <p:nvPr/>
        </p:nvCxnSpPr>
        <p:spPr>
          <a:xfrm>
            <a:off x="5945041" y="3429000"/>
            <a:ext cx="0" cy="23403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nutrition-icon-png — Get Your Lean On">
            <a:extLst>
              <a:ext uri="{FF2B5EF4-FFF2-40B4-BE49-F238E27FC236}">
                <a16:creationId xmlns:a16="http://schemas.microsoft.com/office/drawing/2014/main" id="{BA5DC5A0-CC12-43D8-BAC2-2C75C0369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19" y="1238717"/>
            <a:ext cx="1617838" cy="163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0293F0-0141-4E24-B6F4-324A0D1A6D90}"/>
              </a:ext>
            </a:extLst>
          </p:cNvPr>
          <p:cNvSpPr txBox="1"/>
          <p:nvPr/>
        </p:nvSpPr>
        <p:spPr>
          <a:xfrm>
            <a:off x="838197" y="2977796"/>
            <a:ext cx="291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Bổ sung calci – vitamin 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CCA965-80DA-4D5B-8BDE-D514E9FCBB13}"/>
              </a:ext>
            </a:extLst>
          </p:cNvPr>
          <p:cNvSpPr txBox="1"/>
          <p:nvPr/>
        </p:nvSpPr>
        <p:spPr>
          <a:xfrm>
            <a:off x="5013491" y="2977796"/>
            <a:ext cx="291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Chế độ ăn cân đối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B872AE-F700-4D25-BE33-27DDB2D65156}"/>
              </a:ext>
            </a:extLst>
          </p:cNvPr>
          <p:cNvSpPr txBox="1"/>
          <p:nvPr/>
        </p:nvSpPr>
        <p:spPr>
          <a:xfrm>
            <a:off x="8878018" y="2980665"/>
            <a:ext cx="291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Tập vận động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F976F0-7727-464C-953C-50A13591CC54}"/>
              </a:ext>
            </a:extLst>
          </p:cNvPr>
          <p:cNvSpPr txBox="1"/>
          <p:nvPr/>
        </p:nvSpPr>
        <p:spPr>
          <a:xfrm>
            <a:off x="1499573" y="5653780"/>
            <a:ext cx="291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Ngưng hút thuốc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2F4918-F424-49DC-B1D6-C8F17D84E1D0}"/>
              </a:ext>
            </a:extLst>
          </p:cNvPr>
          <p:cNvSpPr txBox="1"/>
          <p:nvPr/>
        </p:nvSpPr>
        <p:spPr>
          <a:xfrm>
            <a:off x="7045335" y="5655656"/>
            <a:ext cx="291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Phòng ngừa té ngã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D734DA-FCB1-4CE2-B80F-E4DD9F63FCBC}"/>
              </a:ext>
            </a:extLst>
          </p:cNvPr>
          <p:cNvSpPr txBox="1"/>
          <p:nvPr/>
        </p:nvSpPr>
        <p:spPr>
          <a:xfrm>
            <a:off x="838200" y="6562745"/>
            <a:ext cx="1051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>
                <a:solidFill>
                  <a:srgbClr val="222222"/>
                </a:solidFill>
                <a:effectLst/>
                <a:latin typeface="+mj-lt"/>
              </a:rPr>
              <a:t>Eastell, R., O'Neill, T. W., et al. (2016). </a:t>
            </a:r>
            <a:r>
              <a:rPr lang="en-US" sz="1200" b="0" i="1">
                <a:solidFill>
                  <a:srgbClr val="222222"/>
                </a:solidFill>
                <a:effectLst/>
                <a:latin typeface="+mj-lt"/>
              </a:rPr>
              <a:t>Nature reviews Disease primers</a:t>
            </a:r>
            <a:r>
              <a:rPr lang="en-US" sz="1200" b="0" i="0">
                <a:solidFill>
                  <a:srgbClr val="222222"/>
                </a:solidFill>
                <a:effectLst/>
                <a:latin typeface="+mj-lt"/>
              </a:rPr>
              <a:t>, </a:t>
            </a:r>
            <a:r>
              <a:rPr lang="en-US" sz="1200" b="0" i="1">
                <a:solidFill>
                  <a:srgbClr val="222222"/>
                </a:solidFill>
                <a:effectLst/>
                <a:latin typeface="+mj-lt"/>
              </a:rPr>
              <a:t>2</a:t>
            </a:r>
            <a:r>
              <a:rPr lang="en-US" sz="1200" b="0" i="0">
                <a:solidFill>
                  <a:srgbClr val="222222"/>
                </a:solidFill>
                <a:effectLst/>
                <a:latin typeface="+mj-lt"/>
              </a:rPr>
              <a:t>(1), 1-16.</a:t>
            </a:r>
            <a:endParaRPr lang="en-US" sz="120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337888-C088-1B3D-23AA-521F717C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95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B723A-B779-4458-F5C5-13F6C9A77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9F00-A785-73C5-326E-DFD2AC18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Nguyên nhân gãy xương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D086F-0EEC-0EC5-415F-52389B88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17</a:t>
            </a:fld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7799F26A-39D7-59E1-14BE-6E0060D600FB}"/>
              </a:ext>
            </a:extLst>
          </p:cNvPr>
          <p:cNvSpPr/>
          <p:nvPr/>
        </p:nvSpPr>
        <p:spPr>
          <a:xfrm>
            <a:off x="3592830" y="1815624"/>
            <a:ext cx="5006340" cy="372618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3BF3E4-2199-C8E3-2445-75395D393CD4}"/>
              </a:ext>
            </a:extLst>
          </p:cNvPr>
          <p:cNvSpPr txBox="1"/>
          <p:nvPr/>
        </p:nvSpPr>
        <p:spPr>
          <a:xfrm>
            <a:off x="5073015" y="3909060"/>
            <a:ext cx="204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Gãy xương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7A3499-7344-5150-624C-00E424DF7E84}"/>
              </a:ext>
            </a:extLst>
          </p:cNvPr>
          <p:cNvSpPr txBox="1"/>
          <p:nvPr/>
        </p:nvSpPr>
        <p:spPr>
          <a:xfrm rot="3366922">
            <a:off x="7161214" y="3475077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Té ngã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CA999B-00DD-1291-8FE5-5227A8F5D42B}"/>
              </a:ext>
            </a:extLst>
          </p:cNvPr>
          <p:cNvSpPr txBox="1"/>
          <p:nvPr/>
        </p:nvSpPr>
        <p:spPr>
          <a:xfrm>
            <a:off x="5170104" y="5724366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Loãng xương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08BCA8-994E-39F4-ACB3-18AF90A2D13D}"/>
              </a:ext>
            </a:extLst>
          </p:cNvPr>
          <p:cNvSpPr txBox="1"/>
          <p:nvPr/>
        </p:nvSpPr>
        <p:spPr>
          <a:xfrm rot="18220319">
            <a:off x="3596761" y="3418288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660E3-8ED1-7074-2B70-809BFA741D79}"/>
              </a:ext>
            </a:extLst>
          </p:cNvPr>
          <p:cNvSpPr txBox="1"/>
          <p:nvPr/>
        </p:nvSpPr>
        <p:spPr>
          <a:xfrm>
            <a:off x="838199" y="6538912"/>
            <a:ext cx="10515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latin typeface="+mj-lt"/>
              </a:rPr>
              <a:t>Seemongal-Dass, R. R., James, T. E., &amp; Atherley, C. E. (2001). </a:t>
            </a:r>
            <a:r>
              <a:rPr lang="en-US" sz="1050" i="1">
                <a:latin typeface="+mj-lt"/>
              </a:rPr>
              <a:t>BMJ: British Medical Journal</a:t>
            </a:r>
            <a:r>
              <a:rPr lang="en-US" sz="1050">
                <a:latin typeface="+mj-lt"/>
              </a:rPr>
              <a:t>, </a:t>
            </a:r>
            <a:r>
              <a:rPr lang="en-US" sz="1050" i="1">
                <a:latin typeface="+mj-lt"/>
              </a:rPr>
              <a:t>322</a:t>
            </a:r>
            <a:r>
              <a:rPr lang="en-US" sz="1050">
                <a:latin typeface="+mj-lt"/>
              </a:rPr>
              <a:t>(7285), 554.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534AEB-C39A-E04B-96B2-B10699EF4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282535"/>
            <a:ext cx="3283119" cy="257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05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3BEDA-92C0-5F57-6E91-6204F1BFE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9FA071-CD39-A27B-9694-71E54BC4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6401"/>
            <a:ext cx="10515600" cy="3667760"/>
          </a:xfrm>
        </p:spPr>
        <p:txBody>
          <a:bodyPr>
            <a:norm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Phân tầng nguy cơ theo lâm sàng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5C91A5-9BEF-55D4-D397-1695EE68A550}"/>
              </a:ext>
            </a:extLst>
          </p:cNvPr>
          <p:cNvCxnSpPr/>
          <p:nvPr/>
        </p:nvCxnSpPr>
        <p:spPr>
          <a:xfrm>
            <a:off x="831850" y="4074160"/>
            <a:ext cx="10515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216692-E8CC-3C62-A795-ED3DCBCE61C7}"/>
              </a:ext>
            </a:extLst>
          </p:cNvPr>
          <p:cNvCxnSpPr/>
          <p:nvPr/>
        </p:nvCxnSpPr>
        <p:spPr>
          <a:xfrm>
            <a:off x="842010" y="4155440"/>
            <a:ext cx="78955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D0138E-4147-09AD-50D3-145DAF92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7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3873B-18EC-9C47-F5A6-BE255D47B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18A00-40F6-8515-9EEE-6A73A4E0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Phòng</a:t>
            </a:r>
            <a:r>
              <a:rPr lang="en-US" dirty="0"/>
              <a:t> </a:t>
            </a:r>
            <a:r>
              <a:rPr lang="en-US" dirty="0" err="1"/>
              <a:t>ngừa</a:t>
            </a:r>
            <a:r>
              <a:rPr lang="en-US" dirty="0"/>
              <a:t> </a:t>
            </a:r>
            <a:r>
              <a:rPr lang="en-US" dirty="0" err="1"/>
              <a:t>gãy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xương</a:t>
            </a:r>
            <a:r>
              <a:rPr lang="en-US" dirty="0"/>
              <a:t> </a:t>
            </a:r>
            <a:r>
              <a:rPr lang="en-US" dirty="0" err="1"/>
              <a:t>đùi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0E454-41E4-AAFB-09EF-662E0887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19</a:t>
            </a:fld>
            <a:endParaRPr lang="en-US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3D018F65-11C3-A378-4A83-5359729101B0}"/>
              </a:ext>
            </a:extLst>
          </p:cNvPr>
          <p:cNvSpPr/>
          <p:nvPr/>
        </p:nvSpPr>
        <p:spPr>
          <a:xfrm>
            <a:off x="3397567" y="5089844"/>
            <a:ext cx="5334953" cy="862012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 cơ gãy xương thấp</a:t>
            </a: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9F7444E4-FFB6-3892-DD35-DEEBBEC92047}"/>
              </a:ext>
            </a:extLst>
          </p:cNvPr>
          <p:cNvSpPr/>
          <p:nvPr/>
        </p:nvSpPr>
        <p:spPr>
          <a:xfrm>
            <a:off x="3641406" y="4048445"/>
            <a:ext cx="4834890" cy="862012"/>
          </a:xfrm>
          <a:prstGeom prst="trapezoid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 cơ gãy xương trung bình</a:t>
            </a: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CB02CD2A-6CB3-E08B-0561-137B752F059B}"/>
              </a:ext>
            </a:extLst>
          </p:cNvPr>
          <p:cNvSpPr/>
          <p:nvPr/>
        </p:nvSpPr>
        <p:spPr>
          <a:xfrm>
            <a:off x="3874770" y="3203894"/>
            <a:ext cx="4331969" cy="742950"/>
          </a:xfrm>
          <a:prstGeom prst="trapezoi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Nguy cơ gãy xương cao</a:t>
            </a:r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08F2EBB5-7CBF-961F-6829-3A55571A8C24}"/>
              </a:ext>
            </a:extLst>
          </p:cNvPr>
          <p:cNvSpPr/>
          <p:nvPr/>
        </p:nvSpPr>
        <p:spPr>
          <a:xfrm>
            <a:off x="4155756" y="2090421"/>
            <a:ext cx="3806190" cy="742950"/>
          </a:xfrm>
          <a:prstGeom prst="trapezoi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 căn gãy xương</a:t>
            </a: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B355FEE4-341B-DE1D-C955-A2D54FA4756A}"/>
              </a:ext>
            </a:extLst>
          </p:cNvPr>
          <p:cNvSpPr/>
          <p:nvPr/>
        </p:nvSpPr>
        <p:spPr>
          <a:xfrm>
            <a:off x="4366259" y="1245870"/>
            <a:ext cx="3348990" cy="742950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Gãy xương tái phát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A0AC25-7300-1AE4-3C49-E56448972DD1}"/>
              </a:ext>
            </a:extLst>
          </p:cNvPr>
          <p:cNvCxnSpPr/>
          <p:nvPr/>
        </p:nvCxnSpPr>
        <p:spPr>
          <a:xfrm>
            <a:off x="1703070" y="2971800"/>
            <a:ext cx="805815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589EAF8-3203-2328-D3A6-B10A6939A7FB}"/>
              </a:ext>
            </a:extLst>
          </p:cNvPr>
          <p:cNvSpPr txBox="1"/>
          <p:nvPr/>
        </p:nvSpPr>
        <p:spPr>
          <a:xfrm>
            <a:off x="1062990" y="3429000"/>
            <a:ext cx="257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ngừa sơ cấp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19E863-CC0A-2DB6-24E4-DE089846EDE0}"/>
              </a:ext>
            </a:extLst>
          </p:cNvPr>
          <p:cNvSpPr txBox="1"/>
          <p:nvPr/>
        </p:nvSpPr>
        <p:spPr>
          <a:xfrm>
            <a:off x="1062990" y="1283970"/>
            <a:ext cx="257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ngừa thứ cấp</a:t>
            </a:r>
          </a:p>
        </p:txBody>
      </p:sp>
    </p:spTree>
    <p:extLst>
      <p:ext uri="{BB962C8B-B14F-4D97-AF65-F5344CB8AC3E}">
        <p14:creationId xmlns:p14="http://schemas.microsoft.com/office/powerpoint/2010/main" val="426098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6F3BB-966A-FD1D-9C4C-32092E29F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Nội dung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D133F-A505-7297-F153-355D58A07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200"/>
              <a:t>Tổng quan gãy cổ xương đùi ở người cao tuổi</a:t>
            </a:r>
          </a:p>
          <a:p>
            <a:pPr marL="457200" indent="-457200">
              <a:buAutoNum type="arabicPeriod"/>
            </a:pPr>
            <a:r>
              <a:rPr lang="en-US" sz="2200"/>
              <a:t>Các biện pháp dự phòng gãy cổ xương đùi</a:t>
            </a:r>
          </a:p>
          <a:p>
            <a:pPr marL="457200" indent="-457200">
              <a:buAutoNum type="arabicPeriod"/>
            </a:pPr>
            <a:r>
              <a:rPr lang="en-US" sz="2200"/>
              <a:t>Ứng dụng lâm sàng</a:t>
            </a:r>
          </a:p>
          <a:p>
            <a:pPr marL="457200" indent="-457200">
              <a:buAutoNum type="arabicPeriod"/>
            </a:pPr>
            <a:endParaRPr lang="en-US" sz="2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5D425-AB14-6E93-29C7-28CFC47AA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75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EDA97-621C-D21E-5644-14E959E2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Phân tầng nguy cơ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D4D7A-3D5D-36CC-8DFC-4406D1195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1AAB77-833D-0FBA-92BD-517C257F16C1}"/>
              </a:ext>
            </a:extLst>
          </p:cNvPr>
          <p:cNvSpPr/>
          <p:nvPr/>
        </p:nvSpPr>
        <p:spPr>
          <a:xfrm>
            <a:off x="1600200" y="1262752"/>
            <a:ext cx="8991600" cy="5093598"/>
          </a:xfrm>
          <a:prstGeom prst="rect">
            <a:avLst/>
          </a:prstGeom>
          <a:gradFill>
            <a:gsLst>
              <a:gs pos="0">
                <a:srgbClr val="00B050"/>
              </a:gs>
              <a:gs pos="43000">
                <a:schemeClr val="accent4">
                  <a:lumMod val="60000"/>
                  <a:lumOff val="40000"/>
                </a:schemeClr>
              </a:gs>
              <a:gs pos="79000">
                <a:srgbClr val="FF33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B0DAF8-90F4-2961-06F7-7D5879200686}"/>
              </a:ext>
            </a:extLst>
          </p:cNvPr>
          <p:cNvSpPr txBox="1"/>
          <p:nvPr/>
        </p:nvSpPr>
        <p:spPr>
          <a:xfrm>
            <a:off x="1600200" y="1367244"/>
            <a:ext cx="8980714" cy="9182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Nguy cơ thấp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 không gãy xương cột sống/đùi trước đó, T-score &gt;-1.0 và FRAX dưới ngưỡng điều trị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A4D189-CBA3-B313-BA10-CA6FB2E22F2E}"/>
              </a:ext>
            </a:extLst>
          </p:cNvPr>
          <p:cNvSpPr txBox="1"/>
          <p:nvPr/>
        </p:nvSpPr>
        <p:spPr>
          <a:xfrm>
            <a:off x="1616526" y="2566576"/>
            <a:ext cx="8948057" cy="9182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Nguy cơ trung bình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 không gãy xương cột sống/đùi trước đó, T-score từ -1.0 đến -2.5 và FRAX dưới ngưỡng điều trị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FA79A-86FA-2D65-4693-5FC2C7B7FD88}"/>
              </a:ext>
            </a:extLst>
          </p:cNvPr>
          <p:cNvSpPr txBox="1"/>
          <p:nvPr/>
        </p:nvSpPr>
        <p:spPr>
          <a:xfrm>
            <a:off x="1616526" y="3745678"/>
            <a:ext cx="8948057" cy="9182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Nguy cơ cao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 gãy xương cột sống/đùi trước đó hoặc T-score ≤ -2.5 và/hoặc FRAX ≥20% xương chính hoặc ≥3% xương hông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CA7C14-8EB8-A154-9139-B637ADBDEAEA}"/>
              </a:ext>
            </a:extLst>
          </p:cNvPr>
          <p:cNvSpPr txBox="1"/>
          <p:nvPr/>
        </p:nvSpPr>
        <p:spPr>
          <a:xfrm>
            <a:off x="1616526" y="4843265"/>
            <a:ext cx="8948057" cy="13336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Nguy cơ rất cao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 g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ãy xương mới (≤12 tháng)/đang điều trị/gãy nhiều nơi/đang điều trị các thuốc ảnh hưởng xương; T-score rất thấp (&lt;-3.0); Nguy cơ cao té ngã/Tiền căn chấn thương; Nguy cơ rất cao theo FRAX (xương chính &gt;30%/xương hông &gt;4.5%)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6F7B56-C443-8CBB-187F-4FA342F4BEF9}"/>
              </a:ext>
            </a:extLst>
          </p:cNvPr>
          <p:cNvSpPr txBox="1"/>
          <p:nvPr/>
        </p:nvSpPr>
        <p:spPr>
          <a:xfrm>
            <a:off x="838199" y="6585828"/>
            <a:ext cx="105155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j-lt"/>
              </a:rPr>
              <a:t>LeBoff, M. S., et al. (2022). </a:t>
            </a:r>
            <a:r>
              <a:rPr lang="en-US" sz="1050" b="0" i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j-lt"/>
              </a:rPr>
              <a:t>Osteoporosis international</a:t>
            </a:r>
            <a:r>
              <a:rPr lang="en-US" sz="1050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j-lt"/>
              </a:rPr>
              <a:t>, </a:t>
            </a:r>
            <a:r>
              <a:rPr lang="en-US" sz="1050" b="0" i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j-lt"/>
              </a:rPr>
              <a:t>33</a:t>
            </a:r>
            <a:r>
              <a:rPr lang="en-US" sz="1050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j-lt"/>
              </a:rPr>
              <a:t>(10), 2049-2102.</a:t>
            </a:r>
            <a:endParaRPr lang="en-US" sz="105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4444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3EEFE-BDF8-8F53-7B34-017A15185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FA860-0BF8-AEA6-24DB-5597E28F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Phòng ngừa gãy xương đùi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CCF75-58D5-8935-5294-92627CB7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21</a:t>
            </a:fld>
            <a:endParaRPr lang="en-US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211739F7-EF09-EA39-8A7D-5E9148E0C6EB}"/>
              </a:ext>
            </a:extLst>
          </p:cNvPr>
          <p:cNvSpPr/>
          <p:nvPr/>
        </p:nvSpPr>
        <p:spPr>
          <a:xfrm>
            <a:off x="3397567" y="5089844"/>
            <a:ext cx="5334953" cy="862012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 cơ gãy xương thấp</a:t>
            </a: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CB7E5E3B-20C5-3B13-20B3-F90DCD03679C}"/>
              </a:ext>
            </a:extLst>
          </p:cNvPr>
          <p:cNvSpPr/>
          <p:nvPr/>
        </p:nvSpPr>
        <p:spPr>
          <a:xfrm>
            <a:off x="3641406" y="4048445"/>
            <a:ext cx="4834890" cy="862012"/>
          </a:xfrm>
          <a:prstGeom prst="trapezoid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 cơ gãy xương trung bình</a:t>
            </a: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02AEF462-6711-1665-9020-2BD52931F5D1}"/>
              </a:ext>
            </a:extLst>
          </p:cNvPr>
          <p:cNvSpPr/>
          <p:nvPr/>
        </p:nvSpPr>
        <p:spPr>
          <a:xfrm>
            <a:off x="3874770" y="3203894"/>
            <a:ext cx="4331969" cy="742950"/>
          </a:xfrm>
          <a:prstGeom prst="trapezoi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Nguy cơ gãy xương cao</a:t>
            </a:r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17C374C7-8C66-D314-C437-E15E926F49E3}"/>
              </a:ext>
            </a:extLst>
          </p:cNvPr>
          <p:cNvSpPr/>
          <p:nvPr/>
        </p:nvSpPr>
        <p:spPr>
          <a:xfrm>
            <a:off x="4155756" y="2090421"/>
            <a:ext cx="3806190" cy="742950"/>
          </a:xfrm>
          <a:prstGeom prst="trapezoi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 căn gãy xương</a:t>
            </a: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77A949C9-E4F3-0424-2CF6-2AFF921DD751}"/>
              </a:ext>
            </a:extLst>
          </p:cNvPr>
          <p:cNvSpPr/>
          <p:nvPr/>
        </p:nvSpPr>
        <p:spPr>
          <a:xfrm>
            <a:off x="4366259" y="1245870"/>
            <a:ext cx="3348990" cy="742950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Gãy xương tái phát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1D55B-F07A-849D-F111-3589A8F65E41}"/>
              </a:ext>
            </a:extLst>
          </p:cNvPr>
          <p:cNvCxnSpPr/>
          <p:nvPr/>
        </p:nvCxnSpPr>
        <p:spPr>
          <a:xfrm>
            <a:off x="1703070" y="2971800"/>
            <a:ext cx="805815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B84085B-C913-D3D1-BCF5-8A154A0FC51D}"/>
              </a:ext>
            </a:extLst>
          </p:cNvPr>
          <p:cNvSpPr txBox="1"/>
          <p:nvPr/>
        </p:nvSpPr>
        <p:spPr>
          <a:xfrm>
            <a:off x="1062990" y="3429000"/>
            <a:ext cx="257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ngừa sơ cấp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1A0EB3-460E-F48C-4FDD-8D7C684AF7E0}"/>
              </a:ext>
            </a:extLst>
          </p:cNvPr>
          <p:cNvSpPr txBox="1"/>
          <p:nvPr/>
        </p:nvSpPr>
        <p:spPr>
          <a:xfrm>
            <a:off x="1062990" y="1283970"/>
            <a:ext cx="257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ngừa thứ cấp</a:t>
            </a:r>
          </a:p>
        </p:txBody>
      </p:sp>
    </p:spTree>
    <p:extLst>
      <p:ext uri="{BB962C8B-B14F-4D97-AF65-F5344CB8AC3E}">
        <p14:creationId xmlns:p14="http://schemas.microsoft.com/office/powerpoint/2010/main" val="3659333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213C8-F93A-462C-B4B2-AEFBE3DA8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F14B9-5BE8-820E-E34A-182BBD28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Nguy cơ gãy xương tái phát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C5AD4E-AE1E-B83B-9EE4-CF59423D9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57166"/>
            <a:ext cx="10508767" cy="46578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12296-5247-1B0A-A9F9-8DFBE6C3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8B5A1-0283-ACC9-FC70-C862BF9F5CA0}"/>
              </a:ext>
            </a:extLst>
          </p:cNvPr>
          <p:cNvSpPr txBox="1"/>
          <p:nvPr/>
        </p:nvSpPr>
        <p:spPr>
          <a:xfrm>
            <a:off x="838200" y="6585828"/>
            <a:ext cx="10515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latin typeface="+mj-lt"/>
              </a:rPr>
              <a:t>Cosman, F., et al. (2024). Goal-directed osteoporosis treatment: ASBMR/BHOF task force position statement 2024. </a:t>
            </a:r>
            <a:r>
              <a:rPr lang="en-US" sz="1050" i="1">
                <a:latin typeface="+mj-lt"/>
              </a:rPr>
              <a:t>Journal of Bone and Mineral Research</a:t>
            </a:r>
            <a:r>
              <a:rPr lang="en-US" sz="1050">
                <a:latin typeface="+mj-lt"/>
              </a:rPr>
              <a:t>, </a:t>
            </a:r>
            <a:r>
              <a:rPr lang="en-US" sz="1050" i="1">
                <a:latin typeface="+mj-lt"/>
              </a:rPr>
              <a:t>39</a:t>
            </a:r>
            <a:r>
              <a:rPr lang="en-US" sz="1050">
                <a:latin typeface="+mj-lt"/>
              </a:rPr>
              <a:t>(10), 1393-1405.</a:t>
            </a:r>
          </a:p>
        </p:txBody>
      </p:sp>
    </p:spTree>
    <p:extLst>
      <p:ext uri="{BB962C8B-B14F-4D97-AF65-F5344CB8AC3E}">
        <p14:creationId xmlns:p14="http://schemas.microsoft.com/office/powerpoint/2010/main" val="2650936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B13D8-F882-55DF-DE59-F37A88358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D944-29AE-9245-BC3B-CABD96742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Phòng</a:t>
            </a:r>
            <a:r>
              <a:rPr lang="en-US" dirty="0"/>
              <a:t> </a:t>
            </a:r>
            <a:r>
              <a:rPr lang="en-US" dirty="0" err="1"/>
              <a:t>ngừa</a:t>
            </a:r>
            <a:r>
              <a:rPr lang="en-US" dirty="0"/>
              <a:t> </a:t>
            </a:r>
            <a:r>
              <a:rPr lang="en-US" dirty="0" err="1"/>
              <a:t>gãy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xương</a:t>
            </a:r>
            <a:r>
              <a:rPr lang="en-US" dirty="0"/>
              <a:t> </a:t>
            </a:r>
            <a:r>
              <a:rPr lang="en-US" dirty="0" err="1"/>
              <a:t>đùi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D2E2D-D240-E5CA-F8BC-384B8F48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23</a:t>
            </a:fld>
            <a:endParaRPr lang="en-US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89F24668-B2CE-E814-A199-D3732A3E3526}"/>
              </a:ext>
            </a:extLst>
          </p:cNvPr>
          <p:cNvSpPr/>
          <p:nvPr/>
        </p:nvSpPr>
        <p:spPr>
          <a:xfrm>
            <a:off x="3397567" y="5089844"/>
            <a:ext cx="5334953" cy="862012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 cơ gãy xương thấp</a:t>
            </a: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6D495649-487F-78D0-DDA6-194275DA42C8}"/>
              </a:ext>
            </a:extLst>
          </p:cNvPr>
          <p:cNvSpPr/>
          <p:nvPr/>
        </p:nvSpPr>
        <p:spPr>
          <a:xfrm>
            <a:off x="3641406" y="4048445"/>
            <a:ext cx="4834890" cy="862012"/>
          </a:xfrm>
          <a:prstGeom prst="trapezoid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 cơ gãy xương trung bình</a:t>
            </a: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35FCDDE2-818E-286A-5863-D5F049A957BA}"/>
              </a:ext>
            </a:extLst>
          </p:cNvPr>
          <p:cNvSpPr/>
          <p:nvPr/>
        </p:nvSpPr>
        <p:spPr>
          <a:xfrm>
            <a:off x="3874770" y="3203894"/>
            <a:ext cx="4331969" cy="742950"/>
          </a:xfrm>
          <a:prstGeom prst="trapezoi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Nguy cơ gãy xương cao</a:t>
            </a:r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926F723D-AC2D-B40B-0E78-18355B8E7F6D}"/>
              </a:ext>
            </a:extLst>
          </p:cNvPr>
          <p:cNvSpPr/>
          <p:nvPr/>
        </p:nvSpPr>
        <p:spPr>
          <a:xfrm>
            <a:off x="4155756" y="2090421"/>
            <a:ext cx="3806190" cy="742950"/>
          </a:xfrm>
          <a:prstGeom prst="trapezoi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 căn gãy xương</a:t>
            </a: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89A64B0C-77C0-AD21-EC49-0210073361D7}"/>
              </a:ext>
            </a:extLst>
          </p:cNvPr>
          <p:cNvSpPr/>
          <p:nvPr/>
        </p:nvSpPr>
        <p:spPr>
          <a:xfrm>
            <a:off x="4366259" y="1245870"/>
            <a:ext cx="3348990" cy="742950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Gãy xương tái phát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DE69CF-40D0-C115-D5B6-C08D7752D4B9}"/>
              </a:ext>
            </a:extLst>
          </p:cNvPr>
          <p:cNvCxnSpPr/>
          <p:nvPr/>
        </p:nvCxnSpPr>
        <p:spPr>
          <a:xfrm>
            <a:off x="1703070" y="2971800"/>
            <a:ext cx="805815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2E82E44-20F7-5848-FA31-ED9D8E5FB6BE}"/>
              </a:ext>
            </a:extLst>
          </p:cNvPr>
          <p:cNvSpPr txBox="1"/>
          <p:nvPr/>
        </p:nvSpPr>
        <p:spPr>
          <a:xfrm>
            <a:off x="1062990" y="3429000"/>
            <a:ext cx="257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ngừa sơ cấp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767B1C-A9F0-BF12-6155-C7A8490E272D}"/>
              </a:ext>
            </a:extLst>
          </p:cNvPr>
          <p:cNvSpPr txBox="1"/>
          <p:nvPr/>
        </p:nvSpPr>
        <p:spPr>
          <a:xfrm>
            <a:off x="1062990" y="1283970"/>
            <a:ext cx="257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ngừa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15D0A-722A-9062-C6A5-EB7F17B4CAB0}"/>
              </a:ext>
            </a:extLst>
          </p:cNvPr>
          <p:cNvSpPr txBox="1"/>
          <p:nvPr/>
        </p:nvSpPr>
        <p:spPr>
          <a:xfrm>
            <a:off x="8732520" y="4048445"/>
            <a:ext cx="3143250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Phòng ngừa té ngã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Dinh dưỡng, vitamin 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Đánh giá nguy cơ định kì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B77D4-4396-DD07-8B18-D2CAF956FC9E}"/>
              </a:ext>
            </a:extLst>
          </p:cNvPr>
          <p:cNvSpPr txBox="1"/>
          <p:nvPr/>
        </p:nvSpPr>
        <p:spPr>
          <a:xfrm>
            <a:off x="8393430" y="3390703"/>
            <a:ext cx="317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Điều trị loãng xương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970CD5-0102-2920-C75B-90B55B6AF07D}"/>
              </a:ext>
            </a:extLst>
          </p:cNvPr>
          <p:cNvSpPr txBox="1"/>
          <p:nvPr/>
        </p:nvSpPr>
        <p:spPr>
          <a:xfrm>
            <a:off x="8058150" y="2040807"/>
            <a:ext cx="3177540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Điều trị loãng xương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Dự phòng tái gãy xương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627C3-D66A-B687-E5B0-DDC1990E91D1}"/>
              </a:ext>
            </a:extLst>
          </p:cNvPr>
          <p:cNvSpPr txBox="1"/>
          <p:nvPr/>
        </p:nvSpPr>
        <p:spPr>
          <a:xfrm>
            <a:off x="7939086" y="1226007"/>
            <a:ext cx="3806190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Điều trị gãy xương/loãng xương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Phục hồi chức năng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7766E8-78A5-68A0-2A3C-DDD9A41471C4}"/>
              </a:ext>
            </a:extLst>
          </p:cNvPr>
          <p:cNvCxnSpPr/>
          <p:nvPr/>
        </p:nvCxnSpPr>
        <p:spPr>
          <a:xfrm>
            <a:off x="7939086" y="2040807"/>
            <a:ext cx="329660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470E26-E36D-2A06-B66A-DEE780F1A77E}"/>
              </a:ext>
            </a:extLst>
          </p:cNvPr>
          <p:cNvCxnSpPr/>
          <p:nvPr/>
        </p:nvCxnSpPr>
        <p:spPr>
          <a:xfrm>
            <a:off x="8333898" y="3956921"/>
            <a:ext cx="329660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055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D5DE-D213-A1E2-9BA4-295F5C0A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430F15-09ED-0E27-9005-DDE055AD4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5CFBDA-10E1-CBCA-AC86-5C01D6F5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49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9F09C-56BF-3928-DC19-AD2D10F11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959317-A52E-B53F-A563-4AFC50831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6401"/>
            <a:ext cx="10515600" cy="3667760"/>
          </a:xfrm>
        </p:spPr>
        <p:txBody>
          <a:bodyPr>
            <a:norm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Tổng quan gãy cổ xương đùi ở người cao tuổi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86E710-158C-7433-7003-0031F4397079}"/>
              </a:ext>
            </a:extLst>
          </p:cNvPr>
          <p:cNvCxnSpPr/>
          <p:nvPr/>
        </p:nvCxnSpPr>
        <p:spPr>
          <a:xfrm>
            <a:off x="831850" y="4074160"/>
            <a:ext cx="10515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F2956E-7F2F-1282-D0B0-03946EA00335}"/>
              </a:ext>
            </a:extLst>
          </p:cNvPr>
          <p:cNvCxnSpPr/>
          <p:nvPr/>
        </p:nvCxnSpPr>
        <p:spPr>
          <a:xfrm>
            <a:off x="842010" y="4155440"/>
            <a:ext cx="78955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23B5C4-5A62-68CF-D3E8-19F4A622E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0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A541C-41F9-0837-FAE8-43CB465FB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A23E6-B397-60C8-811E-76BF69E7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Tổng quan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65A26-BDFF-6187-D775-7A827C11C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3365"/>
            <a:ext cx="6282690" cy="509359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/>
              <a:t>Gãy</a:t>
            </a:r>
            <a:r>
              <a:rPr lang="en-US" sz="2000" dirty="0"/>
              <a:t> </a:t>
            </a:r>
            <a:r>
              <a:rPr lang="en-US" sz="2000" dirty="0" err="1"/>
              <a:t>cổ</a:t>
            </a:r>
            <a:r>
              <a:rPr lang="en-US" sz="2000" dirty="0"/>
              <a:t> </a:t>
            </a:r>
            <a:r>
              <a:rPr lang="en-US" sz="2000" dirty="0" err="1"/>
              <a:t>xương</a:t>
            </a:r>
            <a:r>
              <a:rPr lang="en-US" sz="2000" dirty="0"/>
              <a:t> </a:t>
            </a:r>
            <a:r>
              <a:rPr lang="en-US" sz="2000" dirty="0" err="1"/>
              <a:t>đùi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chấn</a:t>
            </a:r>
            <a:r>
              <a:rPr lang="en-US" sz="2000" dirty="0"/>
              <a:t> </a:t>
            </a:r>
            <a:r>
              <a:rPr lang="en-US" sz="2000" dirty="0" err="1"/>
              <a:t>thương</a:t>
            </a:r>
            <a:r>
              <a:rPr lang="en-US" sz="2000" dirty="0"/>
              <a:t> </a:t>
            </a:r>
            <a:r>
              <a:rPr lang="en-US" sz="2000" dirty="0" err="1"/>
              <a:t>thường</a:t>
            </a:r>
            <a:r>
              <a:rPr lang="en-US" sz="2000" dirty="0"/>
              <a:t> </a:t>
            </a:r>
            <a:r>
              <a:rPr lang="en-US" sz="2000" dirty="0" err="1"/>
              <a:t>gặp</a:t>
            </a:r>
            <a:r>
              <a:rPr lang="en-US" sz="2000" dirty="0"/>
              <a:t> </a:t>
            </a:r>
            <a:r>
              <a:rPr lang="en-US" sz="2000" dirty="0" err="1"/>
              <a:t>ở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tuổi</a:t>
            </a:r>
            <a:endParaRPr lang="en-US" sz="20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/>
              <a:t>Cổ</a:t>
            </a:r>
            <a:r>
              <a:rPr lang="en-US" sz="2000" dirty="0"/>
              <a:t> </a:t>
            </a:r>
            <a:r>
              <a:rPr lang="en-US" sz="2000" dirty="0" err="1"/>
              <a:t>xương</a:t>
            </a:r>
            <a:r>
              <a:rPr lang="en-US" sz="2000" dirty="0"/>
              <a:t> </a:t>
            </a:r>
            <a:r>
              <a:rPr lang="en-US" sz="2000" dirty="0" err="1"/>
              <a:t>đùi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vùng</a:t>
            </a:r>
            <a:r>
              <a:rPr lang="en-US" sz="2000" dirty="0"/>
              <a:t>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, </a:t>
            </a:r>
            <a:r>
              <a:rPr lang="en-US" sz="2000" dirty="0" err="1"/>
              <a:t>chịu</a:t>
            </a:r>
            <a:r>
              <a:rPr lang="en-US" sz="2000" dirty="0"/>
              <a:t> </a:t>
            </a:r>
            <a:r>
              <a:rPr lang="en-US" sz="2000" dirty="0" err="1"/>
              <a:t>lực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xương</a:t>
            </a:r>
            <a:r>
              <a:rPr lang="en-US" sz="2000" dirty="0"/>
              <a:t> </a:t>
            </a:r>
            <a:r>
              <a:rPr lang="en-US" sz="2000" dirty="0" err="1"/>
              <a:t>xốp</a:t>
            </a:r>
            <a:endParaRPr lang="en-US" sz="20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10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gây</a:t>
            </a:r>
            <a:r>
              <a:rPr lang="en-US" sz="2000" dirty="0"/>
              <a:t> </a:t>
            </a:r>
            <a:r>
              <a:rPr lang="en-US" sz="2000" dirty="0" err="1"/>
              <a:t>tàn</a:t>
            </a:r>
            <a:r>
              <a:rPr lang="en-US" sz="2000" dirty="0"/>
              <a:t> </a:t>
            </a:r>
            <a:r>
              <a:rPr lang="en-US" sz="2000" dirty="0" err="1"/>
              <a:t>phế</a:t>
            </a:r>
            <a:endParaRPr lang="en-US" sz="20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/>
              <a:t>Ước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hưởng</a:t>
            </a:r>
            <a:r>
              <a:rPr lang="en-US" sz="2000" dirty="0"/>
              <a:t> 6% </a:t>
            </a:r>
            <a:r>
              <a:rPr lang="en-US" sz="2000" dirty="0" err="1"/>
              <a:t>nam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18% </a:t>
            </a:r>
            <a:r>
              <a:rPr lang="en-US" sz="2000" dirty="0" err="1"/>
              <a:t>nữ</a:t>
            </a:r>
            <a:r>
              <a:rPr lang="en-US" sz="2000" dirty="0"/>
              <a:t> </a:t>
            </a:r>
            <a:r>
              <a:rPr lang="en-US" sz="2000" dirty="0" err="1"/>
              <a:t>giới</a:t>
            </a:r>
            <a:endParaRPr lang="en-US" sz="20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/>
              <a:t>Gây</a:t>
            </a:r>
            <a:r>
              <a:rPr lang="en-US" sz="2000" dirty="0"/>
              <a:t> </a:t>
            </a:r>
            <a:r>
              <a:rPr lang="en-US" sz="2000" dirty="0" err="1"/>
              <a:t>giảm</a:t>
            </a:r>
            <a:r>
              <a:rPr lang="en-US" sz="2000" dirty="0"/>
              <a:t> </a:t>
            </a:r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năng</a:t>
            </a:r>
            <a:r>
              <a:rPr lang="en-US" sz="2000" dirty="0"/>
              <a:t>,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hưởng</a:t>
            </a:r>
            <a:r>
              <a:rPr lang="en-US" sz="2000" dirty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cuộc</a:t>
            </a:r>
            <a:r>
              <a:rPr lang="en-US" sz="2000" dirty="0"/>
              <a:t> </a:t>
            </a:r>
            <a:r>
              <a:rPr lang="en-US" sz="2000" dirty="0" err="1"/>
              <a:t>sống</a:t>
            </a:r>
            <a:endParaRPr lang="en-US" sz="20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gánh</a:t>
            </a:r>
            <a:r>
              <a:rPr lang="en-US" sz="2000" dirty="0"/>
              <a:t> </a:t>
            </a:r>
            <a:r>
              <a:rPr lang="en-US" sz="2000" dirty="0" err="1"/>
              <a:t>nặng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chăm</a:t>
            </a:r>
            <a:r>
              <a:rPr lang="en-US" sz="2000" dirty="0"/>
              <a:t> </a:t>
            </a:r>
            <a:r>
              <a:rPr lang="en-US" sz="2000" dirty="0" err="1"/>
              <a:t>sóc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9E2F2-728E-E5D1-072A-2D878A237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5EAC3-99AB-375F-CE21-F59A3B05402A}"/>
              </a:ext>
            </a:extLst>
          </p:cNvPr>
          <p:cNvSpPr txBox="1"/>
          <p:nvPr/>
        </p:nvSpPr>
        <p:spPr>
          <a:xfrm>
            <a:off x="838200" y="6585828"/>
            <a:ext cx="31726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Joseph, R. B., et al. (2022).. </a:t>
            </a:r>
            <a:r>
              <a:rPr lang="en-US" sz="1050" i="1"/>
              <a:t>Injury</a:t>
            </a:r>
            <a:r>
              <a:rPr lang="en-US" sz="1050"/>
              <a:t>, </a:t>
            </a:r>
            <a:r>
              <a:rPr lang="en-US" sz="1050" i="1"/>
              <a:t>53</a:t>
            </a:r>
            <a:r>
              <a:rPr lang="en-US" sz="1050"/>
              <a:t>(10), 3407-3415.</a:t>
            </a:r>
          </a:p>
        </p:txBody>
      </p:sp>
      <p:pic>
        <p:nvPicPr>
          <p:cNvPr id="2050" name="Picture 2" descr="Hip Fractures - OrthoInfo - AAOS">
            <a:extLst>
              <a:ext uri="{FF2B5EF4-FFF2-40B4-BE49-F238E27FC236}">
                <a16:creationId xmlns:a16="http://schemas.microsoft.com/office/drawing/2014/main" id="{F7CE6560-7145-9D25-D094-19060CA86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088" y="1132840"/>
            <a:ext cx="3663712" cy="522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23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CFC35-37F9-209A-8ABB-AB69CE096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0A6C9-E19E-90A3-F918-7128C9E6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Tần suất gãy cổ xương đùi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D8620-F7D7-2C24-7BCB-0FD521401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92A93-D966-B4B7-A627-18D2E65D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921F95-4D2A-83CB-55B0-55587DF25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05" y="1166523"/>
            <a:ext cx="5519171" cy="4927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5CF3F5-6CC6-4A81-7DA8-EF81FE7E6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371" y="1227482"/>
            <a:ext cx="5220112" cy="48053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3EA87C-A506-402E-87B5-EF3974EB8E5C}"/>
              </a:ext>
            </a:extLst>
          </p:cNvPr>
          <p:cNvSpPr txBox="1"/>
          <p:nvPr/>
        </p:nvSpPr>
        <p:spPr>
          <a:xfrm>
            <a:off x="838200" y="6590591"/>
            <a:ext cx="10515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latin typeface="+mj-lt"/>
              </a:rPr>
              <a:t>Zeelenberg, M. L., et al. (2023). </a:t>
            </a:r>
            <a:r>
              <a:rPr lang="en-US" sz="1050" i="1">
                <a:latin typeface="+mj-lt"/>
              </a:rPr>
              <a:t>Osteoporosis International</a:t>
            </a:r>
            <a:r>
              <a:rPr lang="en-US" sz="1050">
                <a:latin typeface="+mj-lt"/>
              </a:rPr>
              <a:t>, </a:t>
            </a:r>
            <a:r>
              <a:rPr lang="en-US" sz="1050" i="1">
                <a:latin typeface="+mj-lt"/>
              </a:rPr>
              <a:t>34</a:t>
            </a:r>
            <a:r>
              <a:rPr lang="en-US" sz="1050">
                <a:latin typeface="+mj-lt"/>
              </a:rPr>
              <a:t>(8), 1389-1399.</a:t>
            </a:r>
          </a:p>
        </p:txBody>
      </p:sp>
    </p:spTree>
    <p:extLst>
      <p:ext uri="{BB962C8B-B14F-4D97-AF65-F5344CB8AC3E}">
        <p14:creationId xmlns:p14="http://schemas.microsoft.com/office/powerpoint/2010/main" val="88924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127A2-B5B7-E90F-2F10-97FB74375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Gánh nặng của gãy cổ xương đùi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957C1-A35B-B49E-714A-B2F6B234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60A54B-E514-D351-C02F-C2450FF86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" y="1917769"/>
            <a:ext cx="5457825" cy="3514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EBB2F5-3662-5288-AE26-F7E04EC89496}"/>
              </a:ext>
            </a:extLst>
          </p:cNvPr>
          <p:cNvSpPr txBox="1"/>
          <p:nvPr/>
        </p:nvSpPr>
        <p:spPr>
          <a:xfrm>
            <a:off x="838200" y="6356349"/>
            <a:ext cx="1051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latin typeface="+mj-lt"/>
              </a:rPr>
              <a:t>1. Cummings, S. R., &amp; Melton, L. J. (2002). </a:t>
            </a:r>
            <a:r>
              <a:rPr lang="en-US" sz="1050" i="1">
                <a:latin typeface="+mj-lt"/>
              </a:rPr>
              <a:t>The Lancet</a:t>
            </a:r>
            <a:r>
              <a:rPr lang="en-US" sz="1050">
                <a:latin typeface="+mj-lt"/>
              </a:rPr>
              <a:t>, </a:t>
            </a:r>
            <a:r>
              <a:rPr lang="en-US" sz="1050" i="1">
                <a:latin typeface="+mj-lt"/>
              </a:rPr>
              <a:t>359</a:t>
            </a:r>
            <a:r>
              <a:rPr lang="en-US" sz="1050">
                <a:latin typeface="+mj-lt"/>
              </a:rPr>
              <a:t>(9319), 1761-1767.</a:t>
            </a:r>
          </a:p>
          <a:p>
            <a:r>
              <a:rPr lang="en-US" sz="1050"/>
              <a:t>2. Zeelenberg, M. L., et al. (2023). </a:t>
            </a:r>
            <a:r>
              <a:rPr lang="en-US" sz="1050" i="1"/>
              <a:t>Osteoporosis International</a:t>
            </a:r>
            <a:r>
              <a:rPr lang="en-US" sz="1050"/>
              <a:t>, </a:t>
            </a:r>
            <a:r>
              <a:rPr lang="en-US" sz="1050" i="1"/>
              <a:t>34</a:t>
            </a:r>
            <a:r>
              <a:rPr lang="en-US" sz="1050"/>
              <a:t>(8), 1389-1399.</a:t>
            </a:r>
          </a:p>
        </p:txBody>
      </p:sp>
      <p:pic>
        <p:nvPicPr>
          <p:cNvPr id="8" name="Picture 2" descr="Download Free Bedridden Icons in PNG &amp; SVG">
            <a:extLst>
              <a:ext uri="{FF2B5EF4-FFF2-40B4-BE49-F238E27FC236}">
                <a16:creationId xmlns:a16="http://schemas.microsoft.com/office/drawing/2014/main" id="{2F7C88A8-5CEF-8B86-29BF-10BCDC58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79" y="1231155"/>
            <a:ext cx="1202635" cy="120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6A8A69-EDBC-EA89-E46E-2403B873B5BD}"/>
              </a:ext>
            </a:extLst>
          </p:cNvPr>
          <p:cNvSpPr txBox="1"/>
          <p:nvPr/>
        </p:nvSpPr>
        <p:spPr>
          <a:xfrm>
            <a:off x="7395210" y="1146258"/>
            <a:ext cx="7395210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Giảm hoạt động chức năng, phụ thuộc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Tăng nguy cơ tàn phế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Các biến chứng liên quan bất động</a:t>
            </a:r>
          </a:p>
        </p:txBody>
      </p:sp>
      <p:pic>
        <p:nvPicPr>
          <p:cNvPr id="10" name="Picture 4" descr="Hospital - Free medical icons">
            <a:extLst>
              <a:ext uri="{FF2B5EF4-FFF2-40B4-BE49-F238E27FC236}">
                <a16:creationId xmlns:a16="http://schemas.microsoft.com/office/drawing/2014/main" id="{7783E2E8-0FD4-DBCD-EF73-315247B0B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20" y="2904932"/>
            <a:ext cx="1270552" cy="127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E46BF2-857A-CA92-D4CF-2B7281E5B0E8}"/>
              </a:ext>
            </a:extLst>
          </p:cNvPr>
          <p:cNvSpPr txBox="1"/>
          <p:nvPr/>
        </p:nvSpPr>
        <p:spPr>
          <a:xfrm>
            <a:off x="7395210" y="2887952"/>
            <a:ext cx="7395210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Tăng nguy cơ nhập viện/tái nhập viện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Kéo dài thời gian nằm viện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Tăng tử vong</a:t>
            </a:r>
          </a:p>
        </p:txBody>
      </p:sp>
      <p:pic>
        <p:nvPicPr>
          <p:cNvPr id="12" name="Picture 6" descr="Caregiver - Free people icons">
            <a:extLst>
              <a:ext uri="{FF2B5EF4-FFF2-40B4-BE49-F238E27FC236}">
                <a16:creationId xmlns:a16="http://schemas.microsoft.com/office/drawing/2014/main" id="{353EDC1A-FDB9-9A54-D0DD-F6B9D6B3B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20" y="4646626"/>
            <a:ext cx="1270552" cy="127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15103B-4A4B-429F-1B75-6FE4F2A72A38}"/>
              </a:ext>
            </a:extLst>
          </p:cNvPr>
          <p:cNvSpPr txBox="1"/>
          <p:nvPr/>
        </p:nvSpPr>
        <p:spPr>
          <a:xfrm>
            <a:off x="7395210" y="4721922"/>
            <a:ext cx="739521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Tăng gánh nặng chăm sóc, kinh tế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Tăng gánh nặng cho người chăm sóc</a:t>
            </a:r>
          </a:p>
        </p:txBody>
      </p:sp>
    </p:spTree>
    <p:extLst>
      <p:ext uri="{BB962C8B-B14F-4D97-AF65-F5344CB8AC3E}">
        <p14:creationId xmlns:p14="http://schemas.microsoft.com/office/powerpoint/2010/main" val="234546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FA399-D420-0AC7-AE7C-8D1473EE4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A3F127-B9B4-7D56-D488-0506FE71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6401"/>
            <a:ext cx="10515600" cy="3667760"/>
          </a:xfrm>
        </p:spPr>
        <p:txBody>
          <a:bodyPr>
            <a:norm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Phòng ngừa gãy cổ xương đùi ở người cao tuổi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8E1B7-7D0F-7111-9DF0-2B0998B6E26B}"/>
              </a:ext>
            </a:extLst>
          </p:cNvPr>
          <p:cNvCxnSpPr/>
          <p:nvPr/>
        </p:nvCxnSpPr>
        <p:spPr>
          <a:xfrm>
            <a:off x="831850" y="4074160"/>
            <a:ext cx="10515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43252D-CAD5-F6D0-AFB7-CDC95BBF0D6B}"/>
              </a:ext>
            </a:extLst>
          </p:cNvPr>
          <p:cNvCxnSpPr/>
          <p:nvPr/>
        </p:nvCxnSpPr>
        <p:spPr>
          <a:xfrm>
            <a:off x="842010" y="4155440"/>
            <a:ext cx="78955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ED1030-46EC-E9C8-A182-4C65C9F0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5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E5E23-7D19-6106-EFF5-CE7A41679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51F17-46BB-02E5-F61F-B09FC86FD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Nguyên nhân gãy xương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E5C4B-B060-5B8B-26DF-7987B0C31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8</a:t>
            </a:fld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E3318DC-205A-93B0-33E0-1DA99AF39235}"/>
              </a:ext>
            </a:extLst>
          </p:cNvPr>
          <p:cNvSpPr/>
          <p:nvPr/>
        </p:nvSpPr>
        <p:spPr>
          <a:xfrm>
            <a:off x="3592830" y="1815624"/>
            <a:ext cx="5006340" cy="372618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6C3E9-2334-E813-8541-54B4F592357A}"/>
              </a:ext>
            </a:extLst>
          </p:cNvPr>
          <p:cNvSpPr txBox="1"/>
          <p:nvPr/>
        </p:nvSpPr>
        <p:spPr>
          <a:xfrm>
            <a:off x="5073015" y="3909060"/>
            <a:ext cx="204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Gãy xương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06FF1D-B1A1-1270-04B2-B92034EEA4BE}"/>
              </a:ext>
            </a:extLst>
          </p:cNvPr>
          <p:cNvSpPr txBox="1"/>
          <p:nvPr/>
        </p:nvSpPr>
        <p:spPr>
          <a:xfrm rot="3366922">
            <a:off x="7161214" y="3475077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3F536D-2917-013F-9E8D-B838B495B315}"/>
              </a:ext>
            </a:extLst>
          </p:cNvPr>
          <p:cNvSpPr txBox="1"/>
          <p:nvPr/>
        </p:nvSpPr>
        <p:spPr>
          <a:xfrm>
            <a:off x="5170104" y="5724366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Loãng xương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15E53D-805D-AFE0-6339-5DB92CC8D690}"/>
              </a:ext>
            </a:extLst>
          </p:cNvPr>
          <p:cNvSpPr txBox="1"/>
          <p:nvPr/>
        </p:nvSpPr>
        <p:spPr>
          <a:xfrm rot="18220319">
            <a:off x="3596761" y="3418288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Lực tác động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376F1-6B4B-EDD8-9483-F2768561CC24}"/>
              </a:ext>
            </a:extLst>
          </p:cNvPr>
          <p:cNvSpPr txBox="1"/>
          <p:nvPr/>
        </p:nvSpPr>
        <p:spPr>
          <a:xfrm>
            <a:off x="838199" y="6538912"/>
            <a:ext cx="10515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latin typeface="+mj-lt"/>
              </a:rPr>
              <a:t>Seemongal-Dass, R. R., James, T. E., &amp; Atherley, C. E. (2001). </a:t>
            </a:r>
            <a:r>
              <a:rPr lang="en-US" sz="1050" i="1">
                <a:latin typeface="+mj-lt"/>
              </a:rPr>
              <a:t>BMJ: British Medical Journal</a:t>
            </a:r>
            <a:r>
              <a:rPr lang="en-US" sz="1050">
                <a:latin typeface="+mj-lt"/>
              </a:rPr>
              <a:t>, </a:t>
            </a:r>
            <a:r>
              <a:rPr lang="en-US" sz="1050" i="1">
                <a:latin typeface="+mj-lt"/>
              </a:rPr>
              <a:t>322</a:t>
            </a:r>
            <a:r>
              <a:rPr lang="en-US" sz="1050">
                <a:latin typeface="+mj-lt"/>
              </a:rPr>
              <a:t>(7285), 554.</a:t>
            </a:r>
          </a:p>
        </p:txBody>
      </p:sp>
    </p:spTree>
    <p:extLst>
      <p:ext uri="{BB962C8B-B14F-4D97-AF65-F5344CB8AC3E}">
        <p14:creationId xmlns:p14="http://schemas.microsoft.com/office/powerpoint/2010/main" val="279193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B6866-CC34-8427-E71D-A966F901E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8B314-B7F2-6025-FF09-A388DE35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Té ngã ở người cao tuổi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5E0D5-754B-63B3-9B83-312A7ECA5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3365"/>
            <a:ext cx="5257800" cy="509359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Té ngã là nguyên nhân hàng đầu gây gãy xương ở người cao tuổi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Là vấn đề thường gặp nhưng hay bỏ sót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Khoảng 88% nguyên nhân nhập cấp cứu/nhập viện và khoảng 83% tử vong liên quan gãy xương đùi do té ngã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Tỉ lệ cao nhất ở nhóm tuổi trên 85 tuổi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9FC6E-7206-C55E-9D1E-9E342B1F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8763-A546-40AE-826D-BFE1F80B0A49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D6FDF7-8C41-5FA3-814D-9B6C21F0C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60209"/>
            <a:ext cx="5815256" cy="4183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BF0E98-EB2E-D12F-05E2-E3E7B33C6A0F}"/>
              </a:ext>
            </a:extLst>
          </p:cNvPr>
          <p:cNvSpPr txBox="1"/>
          <p:nvPr/>
        </p:nvSpPr>
        <p:spPr>
          <a:xfrm>
            <a:off x="838200" y="6348082"/>
            <a:ext cx="1051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1. Ziere, G. (2007). </a:t>
            </a:r>
            <a:r>
              <a:rPr lang="en-US" sz="1050" i="1"/>
              <a:t>Risk factors for falls and fall-related fractures in the elderly</a:t>
            </a:r>
            <a:r>
              <a:rPr lang="en-US" sz="1050"/>
              <a:t>.</a:t>
            </a:r>
          </a:p>
          <a:p>
            <a:r>
              <a:rPr lang="en-US" sz="1050"/>
              <a:t>2. Moreland, B. L., et al. (2023). </a:t>
            </a:r>
            <a:r>
              <a:rPr lang="en-US" sz="1050" i="1"/>
              <a:t>Journal of aging and health</a:t>
            </a:r>
            <a:r>
              <a:rPr lang="en-US" sz="1050"/>
              <a:t>, </a:t>
            </a:r>
            <a:r>
              <a:rPr lang="en-US" sz="1050" i="1"/>
              <a:t>35</a:t>
            </a:r>
            <a:r>
              <a:rPr lang="en-US" sz="1050"/>
              <a:t>(5-6), 345-355.</a:t>
            </a:r>
          </a:p>
        </p:txBody>
      </p:sp>
    </p:spTree>
    <p:extLst>
      <p:ext uri="{BB962C8B-B14F-4D97-AF65-F5344CB8AC3E}">
        <p14:creationId xmlns:p14="http://schemas.microsoft.com/office/powerpoint/2010/main" val="1346506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1378</Words>
  <Application>Microsoft Macintosh PowerPoint</Application>
  <PresentationFormat>Widescreen</PresentationFormat>
  <Paragraphs>177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Dự phòng gãy cổ xương đùi ở người cao tuổi</vt:lpstr>
      <vt:lpstr>Nội dung</vt:lpstr>
      <vt:lpstr>Tổng quan gãy cổ xương đùi ở người cao tuổi</vt:lpstr>
      <vt:lpstr>Tổng quan</vt:lpstr>
      <vt:lpstr>Tần suất gãy cổ xương đùi</vt:lpstr>
      <vt:lpstr>Gánh nặng của gãy cổ xương đùi</vt:lpstr>
      <vt:lpstr>Phòng ngừa gãy cổ xương đùi ở người cao tuổi</vt:lpstr>
      <vt:lpstr>Nguyên nhân gãy xương</vt:lpstr>
      <vt:lpstr>Té ngã ở người cao tuổi</vt:lpstr>
      <vt:lpstr>Đánh giá nguy cơ té ngã</vt:lpstr>
      <vt:lpstr>Phòng ngừa té ngã</vt:lpstr>
      <vt:lpstr>Nguyên nhân gãy xương</vt:lpstr>
      <vt:lpstr>Đo mật độ xương bằng DXA</vt:lpstr>
      <vt:lpstr>Nguy cơ gãy xương theo FRAX</vt:lpstr>
      <vt:lpstr>Điều trị loãng xương</vt:lpstr>
      <vt:lpstr>Các biện pháp thay đổi lối sống</vt:lpstr>
      <vt:lpstr>Nguyên nhân gãy xương</vt:lpstr>
      <vt:lpstr>Phân tầng nguy cơ theo lâm sàng</vt:lpstr>
      <vt:lpstr>Phòng ngừa gãy cổ xương đùi</vt:lpstr>
      <vt:lpstr>Phân tầng nguy cơ</vt:lpstr>
      <vt:lpstr>Phòng ngừa gãy xương đùi</vt:lpstr>
      <vt:lpstr>Nguy cơ gãy xương tái phát</vt:lpstr>
      <vt:lpstr>Phòng ngừa gãy cổ xương đùi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Tuan Nguyen</dc:creator>
  <cp:lastModifiedBy>Cao Thanh Ngọc</cp:lastModifiedBy>
  <cp:revision>60</cp:revision>
  <dcterms:created xsi:type="dcterms:W3CDTF">2023-09-27T13:55:46Z</dcterms:created>
  <dcterms:modified xsi:type="dcterms:W3CDTF">2025-09-15T03:34:17Z</dcterms:modified>
</cp:coreProperties>
</file>